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67" r:id="rId5"/>
    <p:sldId id="268" r:id="rId6"/>
    <p:sldId id="258" r:id="rId7"/>
    <p:sldId id="259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E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2CE8E2-EAE7-4EA9-9FE3-89B0879E1A1B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2A1F05-E370-4E68-BE27-8A6A5DE9C630}">
      <dgm:prSet phldrT="[Текст]"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Стратегию</a:t>
          </a:r>
        </a:p>
      </dgm:t>
    </dgm:pt>
    <dgm:pt modelId="{778165F2-2A2A-4FA5-ABC9-FAC4DBE60B71}" type="parTrans" cxnId="{338848FE-10BE-4E51-8376-51187DFF9414}">
      <dgm:prSet/>
      <dgm:spPr/>
      <dgm:t>
        <a:bodyPr/>
        <a:lstStyle/>
        <a:p>
          <a:endParaRPr lang="ru-RU"/>
        </a:p>
      </dgm:t>
    </dgm:pt>
    <dgm:pt modelId="{5E546FBF-0F99-4B21-924A-94F164E5E7AB}" type="sibTrans" cxnId="{338848FE-10BE-4E51-8376-51187DFF9414}">
      <dgm:prSet/>
      <dgm:spPr/>
      <dgm:t>
        <a:bodyPr/>
        <a:lstStyle/>
        <a:p>
          <a:endParaRPr lang="ru-RU"/>
        </a:p>
      </dgm:t>
    </dgm:pt>
    <dgm:pt modelId="{359AD098-D30F-4728-ABBD-AE9ACDA26BBC}">
      <dgm:prSet phldrT="[Текст]"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Систему принципов организации РППС</a:t>
          </a:r>
        </a:p>
      </dgm:t>
    </dgm:pt>
    <dgm:pt modelId="{3D905DF7-06BA-4CD5-8AFA-FBE2E63DC4F4}" type="parTrans" cxnId="{E051D54C-6EAC-40A0-A8DF-B29ABF13F224}">
      <dgm:prSet/>
      <dgm:spPr/>
      <dgm:t>
        <a:bodyPr/>
        <a:lstStyle/>
        <a:p>
          <a:endParaRPr lang="ru-RU"/>
        </a:p>
      </dgm:t>
    </dgm:pt>
    <dgm:pt modelId="{8A1FF5CD-7C37-4E60-81BB-067B944C2180}" type="sibTrans" cxnId="{E051D54C-6EAC-40A0-A8DF-B29ABF13F224}">
      <dgm:prSet/>
      <dgm:spPr/>
      <dgm:t>
        <a:bodyPr/>
        <a:lstStyle/>
        <a:p>
          <a:endParaRPr lang="ru-RU"/>
        </a:p>
      </dgm:t>
    </dgm:pt>
    <dgm:pt modelId="{2BBA15D9-8929-49F8-BE67-6A6EC6F25564}">
      <dgm:prSet phldrT="[Текст]"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Критерии педагогической диагностики (мониторинга)</a:t>
          </a:r>
        </a:p>
      </dgm:t>
    </dgm:pt>
    <dgm:pt modelId="{8439CE98-AA21-4A92-A2A8-45982795875C}" type="parTrans" cxnId="{53E49444-A84E-447D-BCEF-5F2E3DADEAC7}">
      <dgm:prSet/>
      <dgm:spPr/>
      <dgm:t>
        <a:bodyPr/>
        <a:lstStyle/>
        <a:p>
          <a:endParaRPr lang="ru-RU"/>
        </a:p>
      </dgm:t>
    </dgm:pt>
    <dgm:pt modelId="{B2A269D6-2B6C-425C-B8F0-EFD6018283B2}" type="sibTrans" cxnId="{53E49444-A84E-447D-BCEF-5F2E3DADEAC7}">
      <dgm:prSet/>
      <dgm:spPr/>
      <dgm:t>
        <a:bodyPr/>
        <a:lstStyle/>
        <a:p>
          <a:endParaRPr lang="ru-RU"/>
        </a:p>
      </dgm:t>
    </dgm:pt>
    <dgm:pt modelId="{C528B492-B6E4-4256-9671-45B802565880}">
      <dgm:prSet phldrT="[Текст]"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Психолого-педагогические условия</a:t>
          </a:r>
        </a:p>
      </dgm:t>
    </dgm:pt>
    <dgm:pt modelId="{7F052573-D6C4-4C1C-BA97-0E62CEBC59DE}" type="parTrans" cxnId="{125CA0EB-E2CF-4464-997F-EADDE1080254}">
      <dgm:prSet/>
      <dgm:spPr/>
      <dgm:t>
        <a:bodyPr/>
        <a:lstStyle/>
        <a:p>
          <a:endParaRPr lang="ru-RU"/>
        </a:p>
      </dgm:t>
    </dgm:pt>
    <dgm:pt modelId="{08FB70D9-158A-4EAD-AFC8-EB4595CCEEAC}" type="sibTrans" cxnId="{125CA0EB-E2CF-4464-997F-EADDE1080254}">
      <dgm:prSet/>
      <dgm:spPr/>
      <dgm:t>
        <a:bodyPr/>
        <a:lstStyle/>
        <a:p>
          <a:endParaRPr lang="ru-RU"/>
        </a:p>
      </dgm:t>
    </dgm:pt>
    <dgm:pt modelId="{E867B7C8-1DE7-4288-A6F1-4DEBA3080B1F}">
      <dgm:prSet phldrT="[Текст]"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Модель взаимодействия педагога с детьми</a:t>
          </a:r>
        </a:p>
      </dgm:t>
    </dgm:pt>
    <dgm:pt modelId="{E182F1B1-08E3-4205-8543-14F5AA8672D9}" type="parTrans" cxnId="{EB44D67B-2E4C-4A1A-BDF4-7E94B5F10D6F}">
      <dgm:prSet/>
      <dgm:spPr/>
      <dgm:t>
        <a:bodyPr/>
        <a:lstStyle/>
        <a:p>
          <a:endParaRPr lang="ru-RU"/>
        </a:p>
      </dgm:t>
    </dgm:pt>
    <dgm:pt modelId="{B4EE1F0C-37AD-43CE-A24C-0029CC6257BC}" type="sibTrans" cxnId="{EB44D67B-2E4C-4A1A-BDF4-7E94B5F10D6F}">
      <dgm:prSet/>
      <dgm:spPr/>
      <dgm:t>
        <a:bodyPr/>
        <a:lstStyle/>
        <a:p>
          <a:endParaRPr lang="ru-RU"/>
        </a:p>
      </dgm:t>
    </dgm:pt>
    <dgm:pt modelId="{F5A10D95-1CE5-4F4D-88CE-F1E47E5E452E}">
      <dgm:prSet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Целевые ориентиры</a:t>
          </a:r>
        </a:p>
      </dgm:t>
    </dgm:pt>
    <dgm:pt modelId="{9025752C-1EE2-4002-A09D-E254A6002F62}" type="parTrans" cxnId="{D5F59948-65D7-4763-B7D5-D353068415CC}">
      <dgm:prSet/>
      <dgm:spPr/>
      <dgm:t>
        <a:bodyPr/>
        <a:lstStyle/>
        <a:p>
          <a:endParaRPr lang="ru-RU"/>
        </a:p>
      </dgm:t>
    </dgm:pt>
    <dgm:pt modelId="{18F030FD-79CA-42B4-A1F0-8A97E67AD208}" type="sibTrans" cxnId="{D5F59948-65D7-4763-B7D5-D353068415CC}">
      <dgm:prSet/>
      <dgm:spPr/>
      <dgm:t>
        <a:bodyPr/>
        <a:lstStyle/>
        <a:p>
          <a:endParaRPr lang="ru-RU"/>
        </a:p>
      </dgm:t>
    </dgm:pt>
    <dgm:pt modelId="{8E4C373A-03A3-4D2E-A6EB-706541ABFF5C}">
      <dgm:prSet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Ключевые задачи в динамике</a:t>
          </a:r>
        </a:p>
      </dgm:t>
    </dgm:pt>
    <dgm:pt modelId="{26FF5C10-D837-435A-B917-C92295919AB3}" type="parTrans" cxnId="{FE497195-1848-4162-B88C-923982D6E612}">
      <dgm:prSet/>
      <dgm:spPr/>
      <dgm:t>
        <a:bodyPr/>
        <a:lstStyle/>
        <a:p>
          <a:endParaRPr lang="ru-RU"/>
        </a:p>
      </dgm:t>
    </dgm:pt>
    <dgm:pt modelId="{F6A53C4B-8EDF-43DC-859B-36E8A47EAE7C}" type="sibTrans" cxnId="{FE497195-1848-4162-B88C-923982D6E612}">
      <dgm:prSet/>
      <dgm:spPr/>
      <dgm:t>
        <a:bodyPr/>
        <a:lstStyle/>
        <a:p>
          <a:endParaRPr lang="ru-RU"/>
        </a:p>
      </dgm:t>
    </dgm:pt>
    <dgm:pt modelId="{6D4C2F7B-B3A9-4838-AB2A-7ACF0885E108}">
      <dgm:prSet custT="1"/>
      <dgm:spPr>
        <a:solidFill>
          <a:srgbClr val="A3E7FF"/>
        </a:solidFill>
      </dgm:spPr>
      <dgm:t>
        <a:bodyPr/>
        <a:lstStyle/>
        <a:p>
          <a:r>
            <a: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Базисное содержание</a:t>
          </a:r>
        </a:p>
      </dgm:t>
    </dgm:pt>
    <dgm:pt modelId="{DDB714C1-3A3E-46F8-921E-89538251F476}" type="parTrans" cxnId="{5D955C8F-F98E-4E2C-BA8B-2DA8D68B9844}">
      <dgm:prSet/>
      <dgm:spPr/>
      <dgm:t>
        <a:bodyPr/>
        <a:lstStyle/>
        <a:p>
          <a:endParaRPr lang="ru-RU"/>
        </a:p>
      </dgm:t>
    </dgm:pt>
    <dgm:pt modelId="{787FFADE-449D-40FD-930A-FA6E66B514B8}" type="sibTrans" cxnId="{5D955C8F-F98E-4E2C-BA8B-2DA8D68B9844}">
      <dgm:prSet/>
      <dgm:spPr/>
      <dgm:t>
        <a:bodyPr/>
        <a:lstStyle/>
        <a:p>
          <a:endParaRPr lang="ru-RU"/>
        </a:p>
      </dgm:t>
    </dgm:pt>
    <dgm:pt modelId="{B7CE2C6F-02EE-4113-9455-7CA223639A76}" type="pres">
      <dgm:prSet presAssocID="{442CE8E2-EAE7-4EA9-9FE3-89B0879E1A1B}" presName="diagram" presStyleCnt="0">
        <dgm:presLayoutVars>
          <dgm:dir/>
          <dgm:resizeHandles val="exact"/>
        </dgm:presLayoutVars>
      </dgm:prSet>
      <dgm:spPr/>
    </dgm:pt>
    <dgm:pt modelId="{7084D103-F146-4158-81A1-E048577E47B1}" type="pres">
      <dgm:prSet presAssocID="{052A1F05-E370-4E68-BE27-8A6A5DE9C630}" presName="node" presStyleLbl="node1" presStyleIdx="0" presStyleCnt="8">
        <dgm:presLayoutVars>
          <dgm:bulletEnabled val="1"/>
        </dgm:presLayoutVars>
      </dgm:prSet>
      <dgm:spPr/>
    </dgm:pt>
    <dgm:pt modelId="{81D588B6-8C9D-4F15-95E6-B4AE25188B7B}" type="pres">
      <dgm:prSet presAssocID="{5E546FBF-0F99-4B21-924A-94F164E5E7AB}" presName="sibTrans" presStyleLbl="sibTrans2D1" presStyleIdx="0" presStyleCnt="7"/>
      <dgm:spPr/>
    </dgm:pt>
    <dgm:pt modelId="{0C35BEF0-7CDC-4BB1-A7C4-D4EB2C6DAA5C}" type="pres">
      <dgm:prSet presAssocID="{5E546FBF-0F99-4B21-924A-94F164E5E7AB}" presName="connectorText" presStyleLbl="sibTrans2D1" presStyleIdx="0" presStyleCnt="7"/>
      <dgm:spPr/>
    </dgm:pt>
    <dgm:pt modelId="{5DF05E98-D309-4661-9613-AC4B59DDCAD6}" type="pres">
      <dgm:prSet presAssocID="{F5A10D95-1CE5-4F4D-88CE-F1E47E5E452E}" presName="node" presStyleLbl="node1" presStyleIdx="1" presStyleCnt="8">
        <dgm:presLayoutVars>
          <dgm:bulletEnabled val="1"/>
        </dgm:presLayoutVars>
      </dgm:prSet>
      <dgm:spPr/>
    </dgm:pt>
    <dgm:pt modelId="{38FC177B-7A24-4F4E-9E1C-58FF3139C32A}" type="pres">
      <dgm:prSet presAssocID="{18F030FD-79CA-42B4-A1F0-8A97E67AD208}" presName="sibTrans" presStyleLbl="sibTrans2D1" presStyleIdx="1" presStyleCnt="7"/>
      <dgm:spPr/>
    </dgm:pt>
    <dgm:pt modelId="{6F2A7CD6-33E0-4B91-AFBD-6090C3736AD7}" type="pres">
      <dgm:prSet presAssocID="{18F030FD-79CA-42B4-A1F0-8A97E67AD208}" presName="connectorText" presStyleLbl="sibTrans2D1" presStyleIdx="1" presStyleCnt="7"/>
      <dgm:spPr/>
    </dgm:pt>
    <dgm:pt modelId="{ABBE1296-E906-4CC3-9004-08689A63CAE2}" type="pres">
      <dgm:prSet presAssocID="{8E4C373A-03A3-4D2E-A6EB-706541ABFF5C}" presName="node" presStyleLbl="node1" presStyleIdx="2" presStyleCnt="8">
        <dgm:presLayoutVars>
          <dgm:bulletEnabled val="1"/>
        </dgm:presLayoutVars>
      </dgm:prSet>
      <dgm:spPr/>
    </dgm:pt>
    <dgm:pt modelId="{CCCEC79F-0D16-4851-A4D6-3C5C73C69CA0}" type="pres">
      <dgm:prSet presAssocID="{F6A53C4B-8EDF-43DC-859B-36E8A47EAE7C}" presName="sibTrans" presStyleLbl="sibTrans2D1" presStyleIdx="2" presStyleCnt="7"/>
      <dgm:spPr/>
    </dgm:pt>
    <dgm:pt modelId="{99600BDC-D938-4A30-9B2D-4060A482F4F7}" type="pres">
      <dgm:prSet presAssocID="{F6A53C4B-8EDF-43DC-859B-36E8A47EAE7C}" presName="connectorText" presStyleLbl="sibTrans2D1" presStyleIdx="2" presStyleCnt="7"/>
      <dgm:spPr/>
    </dgm:pt>
    <dgm:pt modelId="{DC37ACA8-2FBD-4ED7-A874-EF0EE883B2CF}" type="pres">
      <dgm:prSet presAssocID="{6D4C2F7B-B3A9-4838-AB2A-7ACF0885E108}" presName="node" presStyleLbl="node1" presStyleIdx="3" presStyleCnt="8">
        <dgm:presLayoutVars>
          <dgm:bulletEnabled val="1"/>
        </dgm:presLayoutVars>
      </dgm:prSet>
      <dgm:spPr/>
    </dgm:pt>
    <dgm:pt modelId="{167C3ED3-EC5C-4368-AB98-66F9C69F37C9}" type="pres">
      <dgm:prSet presAssocID="{787FFADE-449D-40FD-930A-FA6E66B514B8}" presName="sibTrans" presStyleLbl="sibTrans2D1" presStyleIdx="3" presStyleCnt="7"/>
      <dgm:spPr/>
    </dgm:pt>
    <dgm:pt modelId="{1333620A-0BC1-432D-9FEE-AB3874D8689A}" type="pres">
      <dgm:prSet presAssocID="{787FFADE-449D-40FD-930A-FA6E66B514B8}" presName="connectorText" presStyleLbl="sibTrans2D1" presStyleIdx="3" presStyleCnt="7"/>
      <dgm:spPr/>
    </dgm:pt>
    <dgm:pt modelId="{4F5E3B89-AB6B-48E2-A817-D9241B8D6C0E}" type="pres">
      <dgm:prSet presAssocID="{359AD098-D30F-4728-ABBD-AE9ACDA26BBC}" presName="node" presStyleLbl="node1" presStyleIdx="4" presStyleCnt="8" custScaleX="121382">
        <dgm:presLayoutVars>
          <dgm:bulletEnabled val="1"/>
        </dgm:presLayoutVars>
      </dgm:prSet>
      <dgm:spPr/>
    </dgm:pt>
    <dgm:pt modelId="{E5459D04-39F3-462C-8528-1421CE417563}" type="pres">
      <dgm:prSet presAssocID="{8A1FF5CD-7C37-4E60-81BB-067B944C2180}" presName="sibTrans" presStyleLbl="sibTrans2D1" presStyleIdx="4" presStyleCnt="7"/>
      <dgm:spPr/>
    </dgm:pt>
    <dgm:pt modelId="{340FA42E-E317-409E-BF65-5E43F897EF93}" type="pres">
      <dgm:prSet presAssocID="{8A1FF5CD-7C37-4E60-81BB-067B944C2180}" presName="connectorText" presStyleLbl="sibTrans2D1" presStyleIdx="4" presStyleCnt="7"/>
      <dgm:spPr/>
    </dgm:pt>
    <dgm:pt modelId="{4DAE48F7-2D9D-47A4-9E35-504C3EB1B978}" type="pres">
      <dgm:prSet presAssocID="{2BBA15D9-8929-49F8-BE67-6A6EC6F25564}" presName="node" presStyleLbl="node1" presStyleIdx="5" presStyleCnt="8" custScaleX="132194">
        <dgm:presLayoutVars>
          <dgm:bulletEnabled val="1"/>
        </dgm:presLayoutVars>
      </dgm:prSet>
      <dgm:spPr/>
    </dgm:pt>
    <dgm:pt modelId="{2CFB2D17-4652-4B3A-8C83-480BE0F5E817}" type="pres">
      <dgm:prSet presAssocID="{B2A269D6-2B6C-425C-B8F0-EFD6018283B2}" presName="sibTrans" presStyleLbl="sibTrans2D1" presStyleIdx="5" presStyleCnt="7"/>
      <dgm:spPr/>
    </dgm:pt>
    <dgm:pt modelId="{8BF2492D-1F4C-4E1C-9098-1713B10BC49E}" type="pres">
      <dgm:prSet presAssocID="{B2A269D6-2B6C-425C-B8F0-EFD6018283B2}" presName="connectorText" presStyleLbl="sibTrans2D1" presStyleIdx="5" presStyleCnt="7"/>
      <dgm:spPr/>
    </dgm:pt>
    <dgm:pt modelId="{A40A0413-3533-475B-8B46-9CD90BF343EB}" type="pres">
      <dgm:prSet presAssocID="{C528B492-B6E4-4256-9671-45B802565880}" presName="node" presStyleLbl="node1" presStyleIdx="6" presStyleCnt="8" custScaleX="125954">
        <dgm:presLayoutVars>
          <dgm:bulletEnabled val="1"/>
        </dgm:presLayoutVars>
      </dgm:prSet>
      <dgm:spPr/>
    </dgm:pt>
    <dgm:pt modelId="{4BDC46DC-F22A-493B-BAD1-586AA21FEB75}" type="pres">
      <dgm:prSet presAssocID="{08FB70D9-158A-4EAD-AFC8-EB4595CCEEAC}" presName="sibTrans" presStyleLbl="sibTrans2D1" presStyleIdx="6" presStyleCnt="7"/>
      <dgm:spPr/>
    </dgm:pt>
    <dgm:pt modelId="{27DB41D5-574B-4262-928D-8922041BC862}" type="pres">
      <dgm:prSet presAssocID="{08FB70D9-158A-4EAD-AFC8-EB4595CCEEAC}" presName="connectorText" presStyleLbl="sibTrans2D1" presStyleIdx="6" presStyleCnt="7"/>
      <dgm:spPr/>
    </dgm:pt>
    <dgm:pt modelId="{95A87E25-71C8-44A5-9A36-DE4FABE9A71B}" type="pres">
      <dgm:prSet presAssocID="{E867B7C8-1DE7-4288-A6F1-4DEBA3080B1F}" presName="node" presStyleLbl="node1" presStyleIdx="7" presStyleCnt="8" custScaleX="142024">
        <dgm:presLayoutVars>
          <dgm:bulletEnabled val="1"/>
        </dgm:presLayoutVars>
      </dgm:prSet>
      <dgm:spPr/>
    </dgm:pt>
  </dgm:ptLst>
  <dgm:cxnLst>
    <dgm:cxn modelId="{2CED170D-ECE6-42ED-A8E3-3C508CD152CB}" type="presOf" srcId="{08FB70D9-158A-4EAD-AFC8-EB4595CCEEAC}" destId="{4BDC46DC-F22A-493B-BAD1-586AA21FEB75}" srcOrd="0" destOrd="0" presId="urn:microsoft.com/office/officeart/2005/8/layout/process5"/>
    <dgm:cxn modelId="{0A3A5B10-E81B-4262-BF03-B01F8AFFF585}" type="presOf" srcId="{18F030FD-79CA-42B4-A1F0-8A97E67AD208}" destId="{38FC177B-7A24-4F4E-9E1C-58FF3139C32A}" srcOrd="0" destOrd="0" presId="urn:microsoft.com/office/officeart/2005/8/layout/process5"/>
    <dgm:cxn modelId="{CC4A5510-E072-468E-AAFD-1D168F45D775}" type="presOf" srcId="{8E4C373A-03A3-4D2E-A6EB-706541ABFF5C}" destId="{ABBE1296-E906-4CC3-9004-08689A63CAE2}" srcOrd="0" destOrd="0" presId="urn:microsoft.com/office/officeart/2005/8/layout/process5"/>
    <dgm:cxn modelId="{EC09DF14-9B3D-425C-9041-178B85460FBC}" type="presOf" srcId="{E867B7C8-1DE7-4288-A6F1-4DEBA3080B1F}" destId="{95A87E25-71C8-44A5-9A36-DE4FABE9A71B}" srcOrd="0" destOrd="0" presId="urn:microsoft.com/office/officeart/2005/8/layout/process5"/>
    <dgm:cxn modelId="{1E63DD20-AD56-4B99-BBE7-E7B63D767BD9}" type="presOf" srcId="{F6A53C4B-8EDF-43DC-859B-36E8A47EAE7C}" destId="{CCCEC79F-0D16-4851-A4D6-3C5C73C69CA0}" srcOrd="0" destOrd="0" presId="urn:microsoft.com/office/officeart/2005/8/layout/process5"/>
    <dgm:cxn modelId="{6F286E29-AAB2-48D5-9ABF-B2358055C82D}" type="presOf" srcId="{08FB70D9-158A-4EAD-AFC8-EB4595CCEEAC}" destId="{27DB41D5-574B-4262-928D-8922041BC862}" srcOrd="1" destOrd="0" presId="urn:microsoft.com/office/officeart/2005/8/layout/process5"/>
    <dgm:cxn modelId="{A2B02D2D-658D-49F7-89B0-088DBE391E3A}" type="presOf" srcId="{F6A53C4B-8EDF-43DC-859B-36E8A47EAE7C}" destId="{99600BDC-D938-4A30-9B2D-4060A482F4F7}" srcOrd="1" destOrd="0" presId="urn:microsoft.com/office/officeart/2005/8/layout/process5"/>
    <dgm:cxn modelId="{5E85995B-5023-435C-92D8-B4FA3DBF09D1}" type="presOf" srcId="{5E546FBF-0F99-4B21-924A-94F164E5E7AB}" destId="{0C35BEF0-7CDC-4BB1-A7C4-D4EB2C6DAA5C}" srcOrd="1" destOrd="0" presId="urn:microsoft.com/office/officeart/2005/8/layout/process5"/>
    <dgm:cxn modelId="{4551B441-7127-408A-ABEC-FDDB7F0F0570}" type="presOf" srcId="{18F030FD-79CA-42B4-A1F0-8A97E67AD208}" destId="{6F2A7CD6-33E0-4B91-AFBD-6090C3736AD7}" srcOrd="1" destOrd="0" presId="urn:microsoft.com/office/officeart/2005/8/layout/process5"/>
    <dgm:cxn modelId="{53E49444-A84E-447D-BCEF-5F2E3DADEAC7}" srcId="{442CE8E2-EAE7-4EA9-9FE3-89B0879E1A1B}" destId="{2BBA15D9-8929-49F8-BE67-6A6EC6F25564}" srcOrd="5" destOrd="0" parTransId="{8439CE98-AA21-4A92-A2A8-45982795875C}" sibTransId="{B2A269D6-2B6C-425C-B8F0-EFD6018283B2}"/>
    <dgm:cxn modelId="{D8B16545-D645-4279-AD71-3701124BAA39}" type="presOf" srcId="{787FFADE-449D-40FD-930A-FA6E66B514B8}" destId="{167C3ED3-EC5C-4368-AB98-66F9C69F37C9}" srcOrd="0" destOrd="0" presId="urn:microsoft.com/office/officeart/2005/8/layout/process5"/>
    <dgm:cxn modelId="{D5F59948-65D7-4763-B7D5-D353068415CC}" srcId="{442CE8E2-EAE7-4EA9-9FE3-89B0879E1A1B}" destId="{F5A10D95-1CE5-4F4D-88CE-F1E47E5E452E}" srcOrd="1" destOrd="0" parTransId="{9025752C-1EE2-4002-A09D-E254A6002F62}" sibTransId="{18F030FD-79CA-42B4-A1F0-8A97E67AD208}"/>
    <dgm:cxn modelId="{F706084B-6E23-41ED-9CE3-87A9CCA78A92}" type="presOf" srcId="{6D4C2F7B-B3A9-4838-AB2A-7ACF0885E108}" destId="{DC37ACA8-2FBD-4ED7-A874-EF0EE883B2CF}" srcOrd="0" destOrd="0" presId="urn:microsoft.com/office/officeart/2005/8/layout/process5"/>
    <dgm:cxn modelId="{E051D54C-6EAC-40A0-A8DF-B29ABF13F224}" srcId="{442CE8E2-EAE7-4EA9-9FE3-89B0879E1A1B}" destId="{359AD098-D30F-4728-ABBD-AE9ACDA26BBC}" srcOrd="4" destOrd="0" parTransId="{3D905DF7-06BA-4CD5-8AFA-FBE2E63DC4F4}" sibTransId="{8A1FF5CD-7C37-4E60-81BB-067B944C2180}"/>
    <dgm:cxn modelId="{9967B66E-B6A6-4FD8-8F11-EF96EDA73FDA}" type="presOf" srcId="{052A1F05-E370-4E68-BE27-8A6A5DE9C630}" destId="{7084D103-F146-4158-81A1-E048577E47B1}" srcOrd="0" destOrd="0" presId="urn:microsoft.com/office/officeart/2005/8/layout/process5"/>
    <dgm:cxn modelId="{CB819452-A7CF-4935-BD42-D5198E5F2530}" type="presOf" srcId="{B2A269D6-2B6C-425C-B8F0-EFD6018283B2}" destId="{2CFB2D17-4652-4B3A-8C83-480BE0F5E817}" srcOrd="0" destOrd="0" presId="urn:microsoft.com/office/officeart/2005/8/layout/process5"/>
    <dgm:cxn modelId="{9403A772-0D39-4C57-B6CF-2D3971235919}" type="presOf" srcId="{C528B492-B6E4-4256-9671-45B802565880}" destId="{A40A0413-3533-475B-8B46-9CD90BF343EB}" srcOrd="0" destOrd="0" presId="urn:microsoft.com/office/officeart/2005/8/layout/process5"/>
    <dgm:cxn modelId="{EB44D67B-2E4C-4A1A-BDF4-7E94B5F10D6F}" srcId="{442CE8E2-EAE7-4EA9-9FE3-89B0879E1A1B}" destId="{E867B7C8-1DE7-4288-A6F1-4DEBA3080B1F}" srcOrd="7" destOrd="0" parTransId="{E182F1B1-08E3-4205-8543-14F5AA8672D9}" sibTransId="{B4EE1F0C-37AD-43CE-A24C-0029CC6257BC}"/>
    <dgm:cxn modelId="{B9F7D68C-4C89-4488-8947-0C676F7CC30E}" type="presOf" srcId="{B2A269D6-2B6C-425C-B8F0-EFD6018283B2}" destId="{8BF2492D-1F4C-4E1C-9098-1713B10BC49E}" srcOrd="1" destOrd="0" presId="urn:microsoft.com/office/officeart/2005/8/layout/process5"/>
    <dgm:cxn modelId="{5D955C8F-F98E-4E2C-BA8B-2DA8D68B9844}" srcId="{442CE8E2-EAE7-4EA9-9FE3-89B0879E1A1B}" destId="{6D4C2F7B-B3A9-4838-AB2A-7ACF0885E108}" srcOrd="3" destOrd="0" parTransId="{DDB714C1-3A3E-46F8-921E-89538251F476}" sibTransId="{787FFADE-449D-40FD-930A-FA6E66B514B8}"/>
    <dgm:cxn modelId="{FE497195-1848-4162-B88C-923982D6E612}" srcId="{442CE8E2-EAE7-4EA9-9FE3-89B0879E1A1B}" destId="{8E4C373A-03A3-4D2E-A6EB-706541ABFF5C}" srcOrd="2" destOrd="0" parTransId="{26FF5C10-D837-435A-B917-C92295919AB3}" sibTransId="{F6A53C4B-8EDF-43DC-859B-36E8A47EAE7C}"/>
    <dgm:cxn modelId="{809E69A4-7ADA-405E-83F8-79B8D49F1F93}" type="presOf" srcId="{8A1FF5CD-7C37-4E60-81BB-067B944C2180}" destId="{340FA42E-E317-409E-BF65-5E43F897EF93}" srcOrd="1" destOrd="0" presId="urn:microsoft.com/office/officeart/2005/8/layout/process5"/>
    <dgm:cxn modelId="{0121EAAB-7498-4E71-B1DD-2A74B6641863}" type="presOf" srcId="{8A1FF5CD-7C37-4E60-81BB-067B944C2180}" destId="{E5459D04-39F3-462C-8528-1421CE417563}" srcOrd="0" destOrd="0" presId="urn:microsoft.com/office/officeart/2005/8/layout/process5"/>
    <dgm:cxn modelId="{49CCDAB9-93B1-4B8A-AB4F-0CEAD2C3A4C4}" type="presOf" srcId="{787FFADE-449D-40FD-930A-FA6E66B514B8}" destId="{1333620A-0BC1-432D-9FEE-AB3874D8689A}" srcOrd="1" destOrd="0" presId="urn:microsoft.com/office/officeart/2005/8/layout/process5"/>
    <dgm:cxn modelId="{5C9753BD-687B-40DF-9470-42ACEB5820FA}" type="presOf" srcId="{442CE8E2-EAE7-4EA9-9FE3-89B0879E1A1B}" destId="{B7CE2C6F-02EE-4113-9455-7CA223639A76}" srcOrd="0" destOrd="0" presId="urn:microsoft.com/office/officeart/2005/8/layout/process5"/>
    <dgm:cxn modelId="{C44929C6-0770-4BDD-95CE-6DBAFE71C834}" type="presOf" srcId="{2BBA15D9-8929-49F8-BE67-6A6EC6F25564}" destId="{4DAE48F7-2D9D-47A4-9E35-504C3EB1B978}" srcOrd="0" destOrd="0" presId="urn:microsoft.com/office/officeart/2005/8/layout/process5"/>
    <dgm:cxn modelId="{0DA2E8CA-9C71-40E5-9045-D96AD2F08D44}" type="presOf" srcId="{5E546FBF-0F99-4B21-924A-94F164E5E7AB}" destId="{81D588B6-8C9D-4F15-95E6-B4AE25188B7B}" srcOrd="0" destOrd="0" presId="urn:microsoft.com/office/officeart/2005/8/layout/process5"/>
    <dgm:cxn modelId="{314271E2-1B22-4F0F-9C1C-33A9529FCED0}" type="presOf" srcId="{359AD098-D30F-4728-ABBD-AE9ACDA26BBC}" destId="{4F5E3B89-AB6B-48E2-A817-D9241B8D6C0E}" srcOrd="0" destOrd="0" presId="urn:microsoft.com/office/officeart/2005/8/layout/process5"/>
    <dgm:cxn modelId="{125CA0EB-E2CF-4464-997F-EADDE1080254}" srcId="{442CE8E2-EAE7-4EA9-9FE3-89B0879E1A1B}" destId="{C528B492-B6E4-4256-9671-45B802565880}" srcOrd="6" destOrd="0" parTransId="{7F052573-D6C4-4C1C-BA97-0E62CEBC59DE}" sibTransId="{08FB70D9-158A-4EAD-AFC8-EB4595CCEEAC}"/>
    <dgm:cxn modelId="{1DEF84F6-84E1-408D-9C05-41A929D9E669}" type="presOf" srcId="{F5A10D95-1CE5-4F4D-88CE-F1E47E5E452E}" destId="{5DF05E98-D309-4661-9613-AC4B59DDCAD6}" srcOrd="0" destOrd="0" presId="urn:microsoft.com/office/officeart/2005/8/layout/process5"/>
    <dgm:cxn modelId="{338848FE-10BE-4E51-8376-51187DFF9414}" srcId="{442CE8E2-EAE7-4EA9-9FE3-89B0879E1A1B}" destId="{052A1F05-E370-4E68-BE27-8A6A5DE9C630}" srcOrd="0" destOrd="0" parTransId="{778165F2-2A2A-4FA5-ABC9-FAC4DBE60B71}" sibTransId="{5E546FBF-0F99-4B21-924A-94F164E5E7AB}"/>
    <dgm:cxn modelId="{406D2B16-7800-4F82-ACC3-7E044837A475}" type="presParOf" srcId="{B7CE2C6F-02EE-4113-9455-7CA223639A76}" destId="{7084D103-F146-4158-81A1-E048577E47B1}" srcOrd="0" destOrd="0" presId="urn:microsoft.com/office/officeart/2005/8/layout/process5"/>
    <dgm:cxn modelId="{032F9DCC-0DF3-4FC4-B73E-C3B8519EDEB5}" type="presParOf" srcId="{B7CE2C6F-02EE-4113-9455-7CA223639A76}" destId="{81D588B6-8C9D-4F15-95E6-B4AE25188B7B}" srcOrd="1" destOrd="0" presId="urn:microsoft.com/office/officeart/2005/8/layout/process5"/>
    <dgm:cxn modelId="{3B34B310-FF60-4626-ACCD-DB33CF3A24B7}" type="presParOf" srcId="{81D588B6-8C9D-4F15-95E6-B4AE25188B7B}" destId="{0C35BEF0-7CDC-4BB1-A7C4-D4EB2C6DAA5C}" srcOrd="0" destOrd="0" presId="urn:microsoft.com/office/officeart/2005/8/layout/process5"/>
    <dgm:cxn modelId="{77DDABED-A8F0-4203-8A69-7E1D2EBB6C5D}" type="presParOf" srcId="{B7CE2C6F-02EE-4113-9455-7CA223639A76}" destId="{5DF05E98-D309-4661-9613-AC4B59DDCAD6}" srcOrd="2" destOrd="0" presId="urn:microsoft.com/office/officeart/2005/8/layout/process5"/>
    <dgm:cxn modelId="{BD947051-039C-4290-ABE6-03A5C89B3A82}" type="presParOf" srcId="{B7CE2C6F-02EE-4113-9455-7CA223639A76}" destId="{38FC177B-7A24-4F4E-9E1C-58FF3139C32A}" srcOrd="3" destOrd="0" presId="urn:microsoft.com/office/officeart/2005/8/layout/process5"/>
    <dgm:cxn modelId="{E66D2FB2-E4DB-469E-8570-CB4DF32EC94D}" type="presParOf" srcId="{38FC177B-7A24-4F4E-9E1C-58FF3139C32A}" destId="{6F2A7CD6-33E0-4B91-AFBD-6090C3736AD7}" srcOrd="0" destOrd="0" presId="urn:microsoft.com/office/officeart/2005/8/layout/process5"/>
    <dgm:cxn modelId="{F7F0DA68-F530-4037-95B3-904FE41E6D8A}" type="presParOf" srcId="{B7CE2C6F-02EE-4113-9455-7CA223639A76}" destId="{ABBE1296-E906-4CC3-9004-08689A63CAE2}" srcOrd="4" destOrd="0" presId="urn:microsoft.com/office/officeart/2005/8/layout/process5"/>
    <dgm:cxn modelId="{B0015BB6-3DE6-4D73-A5F8-87962D57BA4B}" type="presParOf" srcId="{B7CE2C6F-02EE-4113-9455-7CA223639A76}" destId="{CCCEC79F-0D16-4851-A4D6-3C5C73C69CA0}" srcOrd="5" destOrd="0" presId="urn:microsoft.com/office/officeart/2005/8/layout/process5"/>
    <dgm:cxn modelId="{B20A689F-1B94-4DC4-9F59-8ED937CF0553}" type="presParOf" srcId="{CCCEC79F-0D16-4851-A4D6-3C5C73C69CA0}" destId="{99600BDC-D938-4A30-9B2D-4060A482F4F7}" srcOrd="0" destOrd="0" presId="urn:microsoft.com/office/officeart/2005/8/layout/process5"/>
    <dgm:cxn modelId="{593F8AE0-B576-4490-B66C-1D4A6F4A963D}" type="presParOf" srcId="{B7CE2C6F-02EE-4113-9455-7CA223639A76}" destId="{DC37ACA8-2FBD-4ED7-A874-EF0EE883B2CF}" srcOrd="6" destOrd="0" presId="urn:microsoft.com/office/officeart/2005/8/layout/process5"/>
    <dgm:cxn modelId="{40A9E480-E2C4-4B9C-9A56-5A075A90B8D5}" type="presParOf" srcId="{B7CE2C6F-02EE-4113-9455-7CA223639A76}" destId="{167C3ED3-EC5C-4368-AB98-66F9C69F37C9}" srcOrd="7" destOrd="0" presId="urn:microsoft.com/office/officeart/2005/8/layout/process5"/>
    <dgm:cxn modelId="{AA68936B-79C9-4F0A-B5B1-A40E4E7EF194}" type="presParOf" srcId="{167C3ED3-EC5C-4368-AB98-66F9C69F37C9}" destId="{1333620A-0BC1-432D-9FEE-AB3874D8689A}" srcOrd="0" destOrd="0" presId="urn:microsoft.com/office/officeart/2005/8/layout/process5"/>
    <dgm:cxn modelId="{BB3DB87D-519A-4A2C-B172-A27E24BECA19}" type="presParOf" srcId="{B7CE2C6F-02EE-4113-9455-7CA223639A76}" destId="{4F5E3B89-AB6B-48E2-A817-D9241B8D6C0E}" srcOrd="8" destOrd="0" presId="urn:microsoft.com/office/officeart/2005/8/layout/process5"/>
    <dgm:cxn modelId="{A60B40FA-7CD2-45E9-8A0F-1CF863E8806E}" type="presParOf" srcId="{B7CE2C6F-02EE-4113-9455-7CA223639A76}" destId="{E5459D04-39F3-462C-8528-1421CE417563}" srcOrd="9" destOrd="0" presId="urn:microsoft.com/office/officeart/2005/8/layout/process5"/>
    <dgm:cxn modelId="{0AA980C9-D21F-48A5-A565-5F977817432C}" type="presParOf" srcId="{E5459D04-39F3-462C-8528-1421CE417563}" destId="{340FA42E-E317-409E-BF65-5E43F897EF93}" srcOrd="0" destOrd="0" presId="urn:microsoft.com/office/officeart/2005/8/layout/process5"/>
    <dgm:cxn modelId="{AA1CB9CA-C2A0-4D49-932E-0DA50531116B}" type="presParOf" srcId="{B7CE2C6F-02EE-4113-9455-7CA223639A76}" destId="{4DAE48F7-2D9D-47A4-9E35-504C3EB1B978}" srcOrd="10" destOrd="0" presId="urn:microsoft.com/office/officeart/2005/8/layout/process5"/>
    <dgm:cxn modelId="{9DD81117-7925-4FA7-AA0B-D8D9C1DA6334}" type="presParOf" srcId="{B7CE2C6F-02EE-4113-9455-7CA223639A76}" destId="{2CFB2D17-4652-4B3A-8C83-480BE0F5E817}" srcOrd="11" destOrd="0" presId="urn:microsoft.com/office/officeart/2005/8/layout/process5"/>
    <dgm:cxn modelId="{5BF7CBB8-57BF-4FD1-B208-EB7ECBF73D9E}" type="presParOf" srcId="{2CFB2D17-4652-4B3A-8C83-480BE0F5E817}" destId="{8BF2492D-1F4C-4E1C-9098-1713B10BC49E}" srcOrd="0" destOrd="0" presId="urn:microsoft.com/office/officeart/2005/8/layout/process5"/>
    <dgm:cxn modelId="{F5A1ADD1-E54D-4EE7-93B6-D64A96FE4813}" type="presParOf" srcId="{B7CE2C6F-02EE-4113-9455-7CA223639A76}" destId="{A40A0413-3533-475B-8B46-9CD90BF343EB}" srcOrd="12" destOrd="0" presId="urn:microsoft.com/office/officeart/2005/8/layout/process5"/>
    <dgm:cxn modelId="{05AB1875-A08B-41DD-9760-1EBB92D880A2}" type="presParOf" srcId="{B7CE2C6F-02EE-4113-9455-7CA223639A76}" destId="{4BDC46DC-F22A-493B-BAD1-586AA21FEB75}" srcOrd="13" destOrd="0" presId="urn:microsoft.com/office/officeart/2005/8/layout/process5"/>
    <dgm:cxn modelId="{D5780317-24C8-4F34-B97F-B18AF757EA1E}" type="presParOf" srcId="{4BDC46DC-F22A-493B-BAD1-586AA21FEB75}" destId="{27DB41D5-574B-4262-928D-8922041BC862}" srcOrd="0" destOrd="0" presId="urn:microsoft.com/office/officeart/2005/8/layout/process5"/>
    <dgm:cxn modelId="{010450E0-9046-4A76-964B-E8C03F8A405C}" type="presParOf" srcId="{B7CE2C6F-02EE-4113-9455-7CA223639A76}" destId="{95A87E25-71C8-44A5-9A36-DE4FABE9A71B}" srcOrd="14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6BF9BE-E8B0-4D89-A756-036BBC2669A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7ADA39-C4EC-4C47-8D39-5FE7EECC9AA4}">
      <dgm:prSet phldrT="[Текст]"/>
      <dgm:spPr>
        <a:solidFill>
          <a:srgbClr val="A3E7FF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Общие задачи</a:t>
          </a:r>
        </a:p>
      </dgm:t>
    </dgm:pt>
    <dgm:pt modelId="{CFF6164B-3D35-4184-AC03-6C63803A0983}" type="parTrans" cxnId="{1B1EB246-6BC8-4C16-AC05-14691A8F28B4}">
      <dgm:prSet/>
      <dgm:spPr/>
      <dgm:t>
        <a:bodyPr/>
        <a:lstStyle/>
        <a:p>
          <a:endParaRPr lang="ru-RU"/>
        </a:p>
      </dgm:t>
    </dgm:pt>
    <dgm:pt modelId="{A5EE6835-30AF-4F58-8518-66116B0F2B39}" type="sibTrans" cxnId="{1B1EB246-6BC8-4C16-AC05-14691A8F28B4}">
      <dgm:prSet/>
      <dgm:spPr/>
      <dgm:t>
        <a:bodyPr/>
        <a:lstStyle/>
        <a:p>
          <a:endParaRPr lang="ru-RU"/>
        </a:p>
      </dgm:t>
    </dgm:pt>
    <dgm:pt modelId="{B22AC9C5-23DF-4839-92B4-B9F72CAB8C3D}">
      <dgm:prSet phldrT="[Текст]"/>
      <dgm:spPr>
        <a:solidFill>
          <a:srgbClr val="A3E7FF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Социальная</a:t>
          </a:r>
          <a:r>
            <a:rPr lang="ru-RU" b="1" dirty="0"/>
            <a:t> </a:t>
          </a:r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</a:t>
          </a:r>
        </a:p>
      </dgm:t>
    </dgm:pt>
    <dgm:pt modelId="{26E76388-7781-440B-9352-B20EA52FC5E1}" type="parTrans" cxnId="{E0C65C60-E7AF-4DA5-A862-3CCACC996F16}">
      <dgm:prSet/>
      <dgm:spPr/>
      <dgm:t>
        <a:bodyPr/>
        <a:lstStyle/>
        <a:p>
          <a:endParaRPr lang="ru-RU"/>
        </a:p>
      </dgm:t>
    </dgm:pt>
    <dgm:pt modelId="{AE4959C7-92AC-4FCD-A0E0-81650F9F4C6C}" type="sibTrans" cxnId="{E0C65C60-E7AF-4DA5-A862-3CCACC996F16}">
      <dgm:prSet/>
      <dgm:spPr/>
      <dgm:t>
        <a:bodyPr/>
        <a:lstStyle/>
        <a:p>
          <a:endParaRPr lang="ru-RU"/>
        </a:p>
      </dgm:t>
    </dgm:pt>
    <dgm:pt modelId="{58AA22BF-4789-42A6-853D-42DB5E7E676B}">
      <dgm:prSet phldrT="[Текст]"/>
      <dgm:spPr>
        <a:solidFill>
          <a:srgbClr val="A3E7FF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Дорожная безопасность</a:t>
          </a:r>
        </a:p>
      </dgm:t>
    </dgm:pt>
    <dgm:pt modelId="{C8F08A64-AA99-43A1-9CB8-FD1D71F31930}" type="parTrans" cxnId="{09692E5F-F2C6-4204-8BBC-416470DDCDF2}">
      <dgm:prSet/>
      <dgm:spPr/>
      <dgm:t>
        <a:bodyPr/>
        <a:lstStyle/>
        <a:p>
          <a:endParaRPr lang="ru-RU"/>
        </a:p>
      </dgm:t>
    </dgm:pt>
    <dgm:pt modelId="{1F0DBB51-F9F6-4C6C-B87D-9B56F2D51A7F}" type="sibTrans" cxnId="{09692E5F-F2C6-4204-8BBC-416470DDCDF2}">
      <dgm:prSet/>
      <dgm:spPr/>
      <dgm:t>
        <a:bodyPr/>
        <a:lstStyle/>
        <a:p>
          <a:endParaRPr lang="ru-RU"/>
        </a:p>
      </dgm:t>
    </dgm:pt>
    <dgm:pt modelId="{E594A6BE-2092-4A27-AA3A-A6063A9F7099}">
      <dgm:prSet phldrT="[Текст]"/>
      <dgm:spPr>
        <a:solidFill>
          <a:srgbClr val="A3E7FF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Пожарная безопасность</a:t>
          </a:r>
        </a:p>
      </dgm:t>
    </dgm:pt>
    <dgm:pt modelId="{E6A21FB0-37DC-4C85-962F-18714EDDB831}" type="parTrans" cxnId="{8FF945DB-96F6-459F-A85C-E9D1ECF1707F}">
      <dgm:prSet/>
      <dgm:spPr/>
      <dgm:t>
        <a:bodyPr/>
        <a:lstStyle/>
        <a:p>
          <a:endParaRPr lang="ru-RU"/>
        </a:p>
      </dgm:t>
    </dgm:pt>
    <dgm:pt modelId="{24924815-0BEB-46B5-9793-5C890C9A01E8}" type="sibTrans" cxnId="{8FF945DB-96F6-459F-A85C-E9D1ECF1707F}">
      <dgm:prSet/>
      <dgm:spPr/>
      <dgm:t>
        <a:bodyPr/>
        <a:lstStyle/>
        <a:p>
          <a:endParaRPr lang="ru-RU"/>
        </a:p>
      </dgm:t>
    </dgm:pt>
    <dgm:pt modelId="{2F8282BB-74C5-4AAA-9CE0-F99C40318D5F}">
      <dgm:prSet phldrT="[Текст]"/>
      <dgm:spPr>
        <a:solidFill>
          <a:srgbClr val="A3E7FF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Экологическая безопасность</a:t>
          </a:r>
        </a:p>
      </dgm:t>
    </dgm:pt>
    <dgm:pt modelId="{CDD5A6A9-2AD2-40C6-B4A6-26B08A30D46A}" type="parTrans" cxnId="{8275CB4F-4F92-414A-B2B1-43998DCF5F18}">
      <dgm:prSet/>
      <dgm:spPr/>
      <dgm:t>
        <a:bodyPr/>
        <a:lstStyle/>
        <a:p>
          <a:endParaRPr lang="ru-RU"/>
        </a:p>
      </dgm:t>
    </dgm:pt>
    <dgm:pt modelId="{F09749F3-473F-4952-B2D3-E122E763E76A}" type="sibTrans" cxnId="{8275CB4F-4F92-414A-B2B1-43998DCF5F18}">
      <dgm:prSet/>
      <dgm:spPr/>
      <dgm:t>
        <a:bodyPr/>
        <a:lstStyle/>
        <a:p>
          <a:endParaRPr lang="ru-RU"/>
        </a:p>
      </dgm:t>
    </dgm:pt>
    <dgm:pt modelId="{5FBCEDC7-75E3-42FB-B8BA-57B26A1720D9}">
      <dgm:prSet/>
      <dgm:spPr>
        <a:solidFill>
          <a:srgbClr val="A3E7FF"/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Витальная безопасность</a:t>
          </a:r>
        </a:p>
      </dgm:t>
    </dgm:pt>
    <dgm:pt modelId="{CE750AD3-DDA2-459F-82CB-0A154D9AAB2D}" type="parTrans" cxnId="{71EE8734-6308-4E02-A7A7-533A3E1086D2}">
      <dgm:prSet/>
      <dgm:spPr/>
      <dgm:t>
        <a:bodyPr/>
        <a:lstStyle/>
        <a:p>
          <a:endParaRPr lang="ru-RU"/>
        </a:p>
      </dgm:t>
    </dgm:pt>
    <dgm:pt modelId="{8D1A75A9-55FC-40ED-91FC-36D559BD0A04}" type="sibTrans" cxnId="{71EE8734-6308-4E02-A7A7-533A3E1086D2}">
      <dgm:prSet/>
      <dgm:spPr/>
      <dgm:t>
        <a:bodyPr/>
        <a:lstStyle/>
        <a:p>
          <a:endParaRPr lang="ru-RU"/>
        </a:p>
      </dgm:t>
    </dgm:pt>
    <dgm:pt modelId="{A57BCE6A-F2B0-4A15-961E-3C75C2CF746F}" type="pres">
      <dgm:prSet presAssocID="{376BF9BE-E8B0-4D89-A756-036BBC2669AF}" presName="Name0" presStyleCnt="0">
        <dgm:presLayoutVars>
          <dgm:dir/>
          <dgm:resizeHandles val="exact"/>
        </dgm:presLayoutVars>
      </dgm:prSet>
      <dgm:spPr/>
    </dgm:pt>
    <dgm:pt modelId="{C4DF1C68-C8FA-4BF7-B2E3-7FAB0AFA83D2}" type="pres">
      <dgm:prSet presAssocID="{376BF9BE-E8B0-4D89-A756-036BBC2669AF}" presName="cycle" presStyleCnt="0"/>
      <dgm:spPr/>
    </dgm:pt>
    <dgm:pt modelId="{98D9F02E-866D-431E-AB5A-67C8B6F99829}" type="pres">
      <dgm:prSet presAssocID="{A27ADA39-C4EC-4C47-8D39-5FE7EECC9AA4}" presName="nodeFirstNode" presStyleLbl="node1" presStyleIdx="0" presStyleCnt="6" custScaleX="128012">
        <dgm:presLayoutVars>
          <dgm:bulletEnabled val="1"/>
        </dgm:presLayoutVars>
      </dgm:prSet>
      <dgm:spPr/>
    </dgm:pt>
    <dgm:pt modelId="{278B4092-ED9B-4345-96D2-B7C3E17696CF}" type="pres">
      <dgm:prSet presAssocID="{A5EE6835-30AF-4F58-8518-66116B0F2B39}" presName="sibTransFirstNode" presStyleLbl="bgShp" presStyleIdx="0" presStyleCnt="1"/>
      <dgm:spPr/>
    </dgm:pt>
    <dgm:pt modelId="{5C1243C5-E569-4623-A45C-A89503FF8590}" type="pres">
      <dgm:prSet presAssocID="{5FBCEDC7-75E3-42FB-B8BA-57B26A1720D9}" presName="nodeFollowingNodes" presStyleLbl="node1" presStyleIdx="1" presStyleCnt="6" custScaleX="125763">
        <dgm:presLayoutVars>
          <dgm:bulletEnabled val="1"/>
        </dgm:presLayoutVars>
      </dgm:prSet>
      <dgm:spPr/>
    </dgm:pt>
    <dgm:pt modelId="{605B653B-98A1-42B9-B118-AAA3902BCFB5}" type="pres">
      <dgm:prSet presAssocID="{B22AC9C5-23DF-4839-92B4-B9F72CAB8C3D}" presName="nodeFollowingNodes" presStyleLbl="node1" presStyleIdx="2" presStyleCnt="6" custScaleX="127034">
        <dgm:presLayoutVars>
          <dgm:bulletEnabled val="1"/>
        </dgm:presLayoutVars>
      </dgm:prSet>
      <dgm:spPr/>
    </dgm:pt>
    <dgm:pt modelId="{2AB68A52-B869-48A4-84E1-88FAF3653D35}" type="pres">
      <dgm:prSet presAssocID="{58AA22BF-4789-42A6-853D-42DB5E7E676B}" presName="nodeFollowingNodes" presStyleLbl="node1" presStyleIdx="3" presStyleCnt="6" custScaleX="126773">
        <dgm:presLayoutVars>
          <dgm:bulletEnabled val="1"/>
        </dgm:presLayoutVars>
      </dgm:prSet>
      <dgm:spPr/>
    </dgm:pt>
    <dgm:pt modelId="{FFCCD2AA-CF6E-4C47-BDF4-98E260704F53}" type="pres">
      <dgm:prSet presAssocID="{E594A6BE-2092-4A27-AA3A-A6063A9F7099}" presName="nodeFollowingNodes" presStyleLbl="node1" presStyleIdx="4" presStyleCnt="6" custScaleX="125795">
        <dgm:presLayoutVars>
          <dgm:bulletEnabled val="1"/>
        </dgm:presLayoutVars>
      </dgm:prSet>
      <dgm:spPr/>
    </dgm:pt>
    <dgm:pt modelId="{AC4F8284-DB60-4D0F-8D59-2BBB59DF5F51}" type="pres">
      <dgm:prSet presAssocID="{2F8282BB-74C5-4AAA-9CE0-F99C40318D5F}" presName="nodeFollowingNodes" presStyleLbl="node1" presStyleIdx="5" presStyleCnt="6" custScaleX="127756">
        <dgm:presLayoutVars>
          <dgm:bulletEnabled val="1"/>
        </dgm:presLayoutVars>
      </dgm:prSet>
      <dgm:spPr/>
    </dgm:pt>
  </dgm:ptLst>
  <dgm:cxnLst>
    <dgm:cxn modelId="{17843001-D5DA-476A-8CA0-26D53328DF7A}" type="presOf" srcId="{376BF9BE-E8B0-4D89-A756-036BBC2669AF}" destId="{A57BCE6A-F2B0-4A15-961E-3C75C2CF746F}" srcOrd="0" destOrd="0" presId="urn:microsoft.com/office/officeart/2005/8/layout/cycle3"/>
    <dgm:cxn modelId="{9920B10E-9475-4B2D-A7D3-95B1CC886ED6}" type="presOf" srcId="{5FBCEDC7-75E3-42FB-B8BA-57B26A1720D9}" destId="{5C1243C5-E569-4623-A45C-A89503FF8590}" srcOrd="0" destOrd="0" presId="urn:microsoft.com/office/officeart/2005/8/layout/cycle3"/>
    <dgm:cxn modelId="{71EE8734-6308-4E02-A7A7-533A3E1086D2}" srcId="{376BF9BE-E8B0-4D89-A756-036BBC2669AF}" destId="{5FBCEDC7-75E3-42FB-B8BA-57B26A1720D9}" srcOrd="1" destOrd="0" parTransId="{CE750AD3-DDA2-459F-82CB-0A154D9AAB2D}" sibTransId="{8D1A75A9-55FC-40ED-91FC-36D559BD0A04}"/>
    <dgm:cxn modelId="{09692E5F-F2C6-4204-8BBC-416470DDCDF2}" srcId="{376BF9BE-E8B0-4D89-A756-036BBC2669AF}" destId="{58AA22BF-4789-42A6-853D-42DB5E7E676B}" srcOrd="3" destOrd="0" parTransId="{C8F08A64-AA99-43A1-9CB8-FD1D71F31930}" sibTransId="{1F0DBB51-F9F6-4C6C-B87D-9B56F2D51A7F}"/>
    <dgm:cxn modelId="{E0C65C60-E7AF-4DA5-A862-3CCACC996F16}" srcId="{376BF9BE-E8B0-4D89-A756-036BBC2669AF}" destId="{B22AC9C5-23DF-4839-92B4-B9F72CAB8C3D}" srcOrd="2" destOrd="0" parTransId="{26E76388-7781-440B-9352-B20EA52FC5E1}" sibTransId="{AE4959C7-92AC-4FCD-A0E0-81650F9F4C6C}"/>
    <dgm:cxn modelId="{1B1EB246-6BC8-4C16-AC05-14691A8F28B4}" srcId="{376BF9BE-E8B0-4D89-A756-036BBC2669AF}" destId="{A27ADA39-C4EC-4C47-8D39-5FE7EECC9AA4}" srcOrd="0" destOrd="0" parTransId="{CFF6164B-3D35-4184-AC03-6C63803A0983}" sibTransId="{A5EE6835-30AF-4F58-8518-66116B0F2B39}"/>
    <dgm:cxn modelId="{8275CB4F-4F92-414A-B2B1-43998DCF5F18}" srcId="{376BF9BE-E8B0-4D89-A756-036BBC2669AF}" destId="{2F8282BB-74C5-4AAA-9CE0-F99C40318D5F}" srcOrd="5" destOrd="0" parTransId="{CDD5A6A9-2AD2-40C6-B4A6-26B08A30D46A}" sibTransId="{F09749F3-473F-4952-B2D3-E122E763E76A}"/>
    <dgm:cxn modelId="{D6235878-3D5A-4413-925C-517ECF5D8C7F}" type="presOf" srcId="{E594A6BE-2092-4A27-AA3A-A6063A9F7099}" destId="{FFCCD2AA-CF6E-4C47-BDF4-98E260704F53}" srcOrd="0" destOrd="0" presId="urn:microsoft.com/office/officeart/2005/8/layout/cycle3"/>
    <dgm:cxn modelId="{DC376C7C-D972-42BB-88AA-810FA94B0DA6}" type="presOf" srcId="{A27ADA39-C4EC-4C47-8D39-5FE7EECC9AA4}" destId="{98D9F02E-866D-431E-AB5A-67C8B6F99829}" srcOrd="0" destOrd="0" presId="urn:microsoft.com/office/officeart/2005/8/layout/cycle3"/>
    <dgm:cxn modelId="{5A0BA67F-D73A-42A8-80E6-7014BFD91376}" type="presOf" srcId="{2F8282BB-74C5-4AAA-9CE0-F99C40318D5F}" destId="{AC4F8284-DB60-4D0F-8D59-2BBB59DF5F51}" srcOrd="0" destOrd="0" presId="urn:microsoft.com/office/officeart/2005/8/layout/cycle3"/>
    <dgm:cxn modelId="{1B3A0E98-7193-4F05-9086-3B33091F3199}" type="presOf" srcId="{B22AC9C5-23DF-4839-92B4-B9F72CAB8C3D}" destId="{605B653B-98A1-42B9-B118-AAA3902BCFB5}" srcOrd="0" destOrd="0" presId="urn:microsoft.com/office/officeart/2005/8/layout/cycle3"/>
    <dgm:cxn modelId="{0B44BEC4-268B-4900-94A8-B684E54A8B01}" type="presOf" srcId="{58AA22BF-4789-42A6-853D-42DB5E7E676B}" destId="{2AB68A52-B869-48A4-84E1-88FAF3653D35}" srcOrd="0" destOrd="0" presId="urn:microsoft.com/office/officeart/2005/8/layout/cycle3"/>
    <dgm:cxn modelId="{F9B346CC-B832-4AFD-9D97-008A9E5C6AC0}" type="presOf" srcId="{A5EE6835-30AF-4F58-8518-66116B0F2B39}" destId="{278B4092-ED9B-4345-96D2-B7C3E17696CF}" srcOrd="0" destOrd="0" presId="urn:microsoft.com/office/officeart/2005/8/layout/cycle3"/>
    <dgm:cxn modelId="{8FF945DB-96F6-459F-A85C-E9D1ECF1707F}" srcId="{376BF9BE-E8B0-4D89-A756-036BBC2669AF}" destId="{E594A6BE-2092-4A27-AA3A-A6063A9F7099}" srcOrd="4" destOrd="0" parTransId="{E6A21FB0-37DC-4C85-962F-18714EDDB831}" sibTransId="{24924815-0BEB-46B5-9793-5C890C9A01E8}"/>
    <dgm:cxn modelId="{FCC7FDD3-D40E-414C-9D35-A04CA6334E7D}" type="presParOf" srcId="{A57BCE6A-F2B0-4A15-961E-3C75C2CF746F}" destId="{C4DF1C68-C8FA-4BF7-B2E3-7FAB0AFA83D2}" srcOrd="0" destOrd="0" presId="urn:microsoft.com/office/officeart/2005/8/layout/cycle3"/>
    <dgm:cxn modelId="{284AAAB9-9BEE-4D13-A628-F085E424F8C1}" type="presParOf" srcId="{C4DF1C68-C8FA-4BF7-B2E3-7FAB0AFA83D2}" destId="{98D9F02E-866D-431E-AB5A-67C8B6F99829}" srcOrd="0" destOrd="0" presId="urn:microsoft.com/office/officeart/2005/8/layout/cycle3"/>
    <dgm:cxn modelId="{5D84FC8F-9E52-4041-ACAD-E39BC7989C14}" type="presParOf" srcId="{C4DF1C68-C8FA-4BF7-B2E3-7FAB0AFA83D2}" destId="{278B4092-ED9B-4345-96D2-B7C3E17696CF}" srcOrd="1" destOrd="0" presId="urn:microsoft.com/office/officeart/2005/8/layout/cycle3"/>
    <dgm:cxn modelId="{1BE59620-3099-4951-8AA3-9535E76F6628}" type="presParOf" srcId="{C4DF1C68-C8FA-4BF7-B2E3-7FAB0AFA83D2}" destId="{5C1243C5-E569-4623-A45C-A89503FF8590}" srcOrd="2" destOrd="0" presId="urn:microsoft.com/office/officeart/2005/8/layout/cycle3"/>
    <dgm:cxn modelId="{F69E72C5-C646-4475-8582-AEA244E37403}" type="presParOf" srcId="{C4DF1C68-C8FA-4BF7-B2E3-7FAB0AFA83D2}" destId="{605B653B-98A1-42B9-B118-AAA3902BCFB5}" srcOrd="3" destOrd="0" presId="urn:microsoft.com/office/officeart/2005/8/layout/cycle3"/>
    <dgm:cxn modelId="{84A21032-37CF-47D8-8864-C7037F7AC5D3}" type="presParOf" srcId="{C4DF1C68-C8FA-4BF7-B2E3-7FAB0AFA83D2}" destId="{2AB68A52-B869-48A4-84E1-88FAF3653D35}" srcOrd="4" destOrd="0" presId="urn:microsoft.com/office/officeart/2005/8/layout/cycle3"/>
    <dgm:cxn modelId="{3E261E5A-28F3-4B73-BD08-41FAE0AD9D4F}" type="presParOf" srcId="{C4DF1C68-C8FA-4BF7-B2E3-7FAB0AFA83D2}" destId="{FFCCD2AA-CF6E-4C47-BDF4-98E260704F53}" srcOrd="5" destOrd="0" presId="urn:microsoft.com/office/officeart/2005/8/layout/cycle3"/>
    <dgm:cxn modelId="{AEDAE7AE-CC12-4DC1-8F90-3DD8047C9991}" type="presParOf" srcId="{C4DF1C68-C8FA-4BF7-B2E3-7FAB0AFA83D2}" destId="{AC4F8284-DB60-4D0F-8D59-2BBB59DF5F51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84D103-F146-4158-81A1-E048577E47B1}">
      <dsp:nvSpPr>
        <dsp:cNvPr id="0" name=""/>
        <dsp:cNvSpPr/>
      </dsp:nvSpPr>
      <dsp:spPr>
        <a:xfrm>
          <a:off x="1920794" y="111796"/>
          <a:ext cx="1577264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Стратегию</a:t>
          </a:r>
        </a:p>
      </dsp:txBody>
      <dsp:txXfrm>
        <a:off x="1948512" y="139514"/>
        <a:ext cx="1521828" cy="890922"/>
      </dsp:txXfrm>
    </dsp:sp>
    <dsp:sp modelId="{81D588B6-8C9D-4F15-95E6-B4AE25188B7B}">
      <dsp:nvSpPr>
        <dsp:cNvPr id="0" name=""/>
        <dsp:cNvSpPr/>
      </dsp:nvSpPr>
      <dsp:spPr>
        <a:xfrm>
          <a:off x="3636857" y="389394"/>
          <a:ext cx="334380" cy="3911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3636857" y="467626"/>
        <a:ext cx="234066" cy="234697"/>
      </dsp:txXfrm>
    </dsp:sp>
    <dsp:sp modelId="{5DF05E98-D309-4661-9613-AC4B59DDCAD6}">
      <dsp:nvSpPr>
        <dsp:cNvPr id="0" name=""/>
        <dsp:cNvSpPr/>
      </dsp:nvSpPr>
      <dsp:spPr>
        <a:xfrm>
          <a:off x="4128964" y="111796"/>
          <a:ext cx="1577264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Целевые ориентиры</a:t>
          </a:r>
        </a:p>
      </dsp:txBody>
      <dsp:txXfrm>
        <a:off x="4156682" y="139514"/>
        <a:ext cx="1521828" cy="890922"/>
      </dsp:txXfrm>
    </dsp:sp>
    <dsp:sp modelId="{38FC177B-7A24-4F4E-9E1C-58FF3139C32A}">
      <dsp:nvSpPr>
        <dsp:cNvPr id="0" name=""/>
        <dsp:cNvSpPr/>
      </dsp:nvSpPr>
      <dsp:spPr>
        <a:xfrm>
          <a:off x="5845027" y="389394"/>
          <a:ext cx="334380" cy="3911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5845027" y="467626"/>
        <a:ext cx="234066" cy="234697"/>
      </dsp:txXfrm>
    </dsp:sp>
    <dsp:sp modelId="{ABBE1296-E906-4CC3-9004-08689A63CAE2}">
      <dsp:nvSpPr>
        <dsp:cNvPr id="0" name=""/>
        <dsp:cNvSpPr/>
      </dsp:nvSpPr>
      <dsp:spPr>
        <a:xfrm>
          <a:off x="6337134" y="111796"/>
          <a:ext cx="1577264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Ключевые задачи в динамике</a:t>
          </a:r>
        </a:p>
      </dsp:txBody>
      <dsp:txXfrm>
        <a:off x="6364852" y="139514"/>
        <a:ext cx="1521828" cy="890922"/>
      </dsp:txXfrm>
    </dsp:sp>
    <dsp:sp modelId="{CCCEC79F-0D16-4851-A4D6-3C5C73C69CA0}">
      <dsp:nvSpPr>
        <dsp:cNvPr id="0" name=""/>
        <dsp:cNvSpPr/>
      </dsp:nvSpPr>
      <dsp:spPr>
        <a:xfrm>
          <a:off x="8053197" y="389394"/>
          <a:ext cx="334380" cy="3911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8053197" y="467626"/>
        <a:ext cx="234066" cy="234697"/>
      </dsp:txXfrm>
    </dsp:sp>
    <dsp:sp modelId="{DC37ACA8-2FBD-4ED7-A874-EF0EE883B2CF}">
      <dsp:nvSpPr>
        <dsp:cNvPr id="0" name=""/>
        <dsp:cNvSpPr/>
      </dsp:nvSpPr>
      <dsp:spPr>
        <a:xfrm>
          <a:off x="8545304" y="111796"/>
          <a:ext cx="1577264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Базисное содержание</a:t>
          </a:r>
        </a:p>
      </dsp:txBody>
      <dsp:txXfrm>
        <a:off x="8573022" y="139514"/>
        <a:ext cx="1521828" cy="890922"/>
      </dsp:txXfrm>
    </dsp:sp>
    <dsp:sp modelId="{167C3ED3-EC5C-4368-AB98-66F9C69F37C9}">
      <dsp:nvSpPr>
        <dsp:cNvPr id="0" name=""/>
        <dsp:cNvSpPr/>
      </dsp:nvSpPr>
      <dsp:spPr>
        <a:xfrm rot="5766139">
          <a:off x="9082492" y="1168563"/>
          <a:ext cx="336285" cy="3911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-5400000">
        <a:off x="9138648" y="1196287"/>
        <a:ext cx="234697" cy="235400"/>
      </dsp:txXfrm>
    </dsp:sp>
    <dsp:sp modelId="{4F5E3B89-AB6B-48E2-A817-D9241B8D6C0E}">
      <dsp:nvSpPr>
        <dsp:cNvPr id="0" name=""/>
        <dsp:cNvSpPr/>
      </dsp:nvSpPr>
      <dsp:spPr>
        <a:xfrm>
          <a:off x="8208053" y="1689060"/>
          <a:ext cx="1914514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Систему принципов организации РППС</a:t>
          </a:r>
        </a:p>
      </dsp:txBody>
      <dsp:txXfrm>
        <a:off x="8235771" y="1716778"/>
        <a:ext cx="1859078" cy="890922"/>
      </dsp:txXfrm>
    </dsp:sp>
    <dsp:sp modelId="{E5459D04-39F3-462C-8528-1421CE417563}">
      <dsp:nvSpPr>
        <dsp:cNvPr id="0" name=""/>
        <dsp:cNvSpPr/>
      </dsp:nvSpPr>
      <dsp:spPr>
        <a:xfrm rot="10800000">
          <a:off x="7734874" y="1966658"/>
          <a:ext cx="334380" cy="3911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7835188" y="2044890"/>
        <a:ext cx="234066" cy="234697"/>
      </dsp:txXfrm>
    </dsp:sp>
    <dsp:sp modelId="{4DAE48F7-2D9D-47A4-9E35-504C3EB1B978}">
      <dsp:nvSpPr>
        <dsp:cNvPr id="0" name=""/>
        <dsp:cNvSpPr/>
      </dsp:nvSpPr>
      <dsp:spPr>
        <a:xfrm>
          <a:off x="5492099" y="1689060"/>
          <a:ext cx="2085048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Критерии педагогической диагностики (мониторинга)</a:t>
          </a:r>
        </a:p>
      </dsp:txBody>
      <dsp:txXfrm>
        <a:off x="5519817" y="1716778"/>
        <a:ext cx="2029612" cy="890922"/>
      </dsp:txXfrm>
    </dsp:sp>
    <dsp:sp modelId="{2CFB2D17-4652-4B3A-8C83-480BE0F5E817}">
      <dsp:nvSpPr>
        <dsp:cNvPr id="0" name=""/>
        <dsp:cNvSpPr/>
      </dsp:nvSpPr>
      <dsp:spPr>
        <a:xfrm rot="10800000">
          <a:off x="5018919" y="1966658"/>
          <a:ext cx="334380" cy="3911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5119233" y="2044890"/>
        <a:ext cx="234066" cy="234697"/>
      </dsp:txXfrm>
    </dsp:sp>
    <dsp:sp modelId="{A40A0413-3533-475B-8B46-9CD90BF343EB}">
      <dsp:nvSpPr>
        <dsp:cNvPr id="0" name=""/>
        <dsp:cNvSpPr/>
      </dsp:nvSpPr>
      <dsp:spPr>
        <a:xfrm>
          <a:off x="2874566" y="1689060"/>
          <a:ext cx="1986627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Психолого-педагогические условия</a:t>
          </a:r>
        </a:p>
      </dsp:txBody>
      <dsp:txXfrm>
        <a:off x="2902284" y="1716778"/>
        <a:ext cx="1931191" cy="890922"/>
      </dsp:txXfrm>
    </dsp:sp>
    <dsp:sp modelId="{4BDC46DC-F22A-493B-BAD1-586AA21FEB75}">
      <dsp:nvSpPr>
        <dsp:cNvPr id="0" name=""/>
        <dsp:cNvSpPr/>
      </dsp:nvSpPr>
      <dsp:spPr>
        <a:xfrm rot="10800000">
          <a:off x="2401386" y="1966658"/>
          <a:ext cx="334380" cy="3911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 rot="10800000">
        <a:off x="2501700" y="2044890"/>
        <a:ext cx="234066" cy="234697"/>
      </dsp:txXfrm>
    </dsp:sp>
    <dsp:sp modelId="{95A87E25-71C8-44A5-9A36-DE4FABE9A71B}">
      <dsp:nvSpPr>
        <dsp:cNvPr id="0" name=""/>
        <dsp:cNvSpPr/>
      </dsp:nvSpPr>
      <dsp:spPr>
        <a:xfrm>
          <a:off x="3566" y="1689060"/>
          <a:ext cx="2240093" cy="946358"/>
        </a:xfrm>
        <a:prstGeom prst="roundRect">
          <a:avLst>
            <a:gd name="adj" fmla="val 10000"/>
          </a:avLst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Модель взаимодействия педагога с детьми</a:t>
          </a:r>
        </a:p>
      </dsp:txBody>
      <dsp:txXfrm>
        <a:off x="31284" y="1716778"/>
        <a:ext cx="2184657" cy="8909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B4092-ED9B-4345-96D2-B7C3E17696CF}">
      <dsp:nvSpPr>
        <dsp:cNvPr id="0" name=""/>
        <dsp:cNvSpPr/>
      </dsp:nvSpPr>
      <dsp:spPr>
        <a:xfrm>
          <a:off x="2220238" y="-157091"/>
          <a:ext cx="5071787" cy="5071787"/>
        </a:xfrm>
        <a:prstGeom prst="circularArrow">
          <a:avLst>
            <a:gd name="adj1" fmla="val 5274"/>
            <a:gd name="adj2" fmla="val 312630"/>
            <a:gd name="adj3" fmla="val 13696451"/>
            <a:gd name="adj4" fmla="val 17445607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D9F02E-866D-431E-AB5A-67C8B6F99829}">
      <dsp:nvSpPr>
        <dsp:cNvPr id="0" name=""/>
        <dsp:cNvSpPr/>
      </dsp:nvSpPr>
      <dsp:spPr>
        <a:xfrm>
          <a:off x="3511422" y="2368"/>
          <a:ext cx="2489419" cy="972338"/>
        </a:xfrm>
        <a:prstGeom prst="roundRect">
          <a:avLst/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Общие задачи</a:t>
          </a:r>
        </a:p>
      </dsp:txBody>
      <dsp:txXfrm>
        <a:off x="3558888" y="49834"/>
        <a:ext cx="2394487" cy="877406"/>
      </dsp:txXfrm>
    </dsp:sp>
    <dsp:sp modelId="{5C1243C5-E569-4623-A45C-A89503FF8590}">
      <dsp:nvSpPr>
        <dsp:cNvPr id="0" name=""/>
        <dsp:cNvSpPr/>
      </dsp:nvSpPr>
      <dsp:spPr>
        <a:xfrm>
          <a:off x="5315155" y="1031129"/>
          <a:ext cx="2445683" cy="972338"/>
        </a:xfrm>
        <a:prstGeom prst="roundRect">
          <a:avLst/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Витальная безопасность</a:t>
          </a:r>
        </a:p>
      </dsp:txBody>
      <dsp:txXfrm>
        <a:off x="5362621" y="1078595"/>
        <a:ext cx="2350751" cy="877406"/>
      </dsp:txXfrm>
    </dsp:sp>
    <dsp:sp modelId="{605B653B-98A1-42B9-B118-AAA3902BCFB5}">
      <dsp:nvSpPr>
        <dsp:cNvPr id="0" name=""/>
        <dsp:cNvSpPr/>
      </dsp:nvSpPr>
      <dsp:spPr>
        <a:xfrm>
          <a:off x="5302797" y="3088649"/>
          <a:ext cx="2470400" cy="972338"/>
        </a:xfrm>
        <a:prstGeom prst="roundRect">
          <a:avLst/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Социальная</a:t>
          </a:r>
          <a:r>
            <a:rPr lang="ru-RU" sz="2500" b="1" kern="1200" dirty="0"/>
            <a:t> </a:t>
          </a: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безопасность</a:t>
          </a:r>
        </a:p>
      </dsp:txBody>
      <dsp:txXfrm>
        <a:off x="5350263" y="3136115"/>
        <a:ext cx="2375468" cy="877406"/>
      </dsp:txXfrm>
    </dsp:sp>
    <dsp:sp modelId="{2AB68A52-B869-48A4-84E1-88FAF3653D35}">
      <dsp:nvSpPr>
        <dsp:cNvPr id="0" name=""/>
        <dsp:cNvSpPr/>
      </dsp:nvSpPr>
      <dsp:spPr>
        <a:xfrm>
          <a:off x="3523469" y="4117409"/>
          <a:ext cx="2465324" cy="972338"/>
        </a:xfrm>
        <a:prstGeom prst="roundRect">
          <a:avLst/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Дорожная безопасность</a:t>
          </a:r>
        </a:p>
      </dsp:txBody>
      <dsp:txXfrm>
        <a:off x="3570935" y="4164875"/>
        <a:ext cx="2370392" cy="877406"/>
      </dsp:txXfrm>
    </dsp:sp>
    <dsp:sp modelId="{FFCCD2AA-CF6E-4C47-BDF4-98E260704F53}">
      <dsp:nvSpPr>
        <dsp:cNvPr id="0" name=""/>
        <dsp:cNvSpPr/>
      </dsp:nvSpPr>
      <dsp:spPr>
        <a:xfrm>
          <a:off x="1751114" y="3088649"/>
          <a:ext cx="2446305" cy="972338"/>
        </a:xfrm>
        <a:prstGeom prst="roundRect">
          <a:avLst/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Пожарная безопасность</a:t>
          </a:r>
        </a:p>
      </dsp:txBody>
      <dsp:txXfrm>
        <a:off x="1798580" y="3136115"/>
        <a:ext cx="2351373" cy="877406"/>
      </dsp:txXfrm>
    </dsp:sp>
    <dsp:sp modelId="{AC4F8284-DB60-4D0F-8D59-2BBB59DF5F51}">
      <dsp:nvSpPr>
        <dsp:cNvPr id="0" name=""/>
        <dsp:cNvSpPr/>
      </dsp:nvSpPr>
      <dsp:spPr>
        <a:xfrm>
          <a:off x="1732046" y="1031129"/>
          <a:ext cx="2484440" cy="972338"/>
        </a:xfrm>
        <a:prstGeom prst="roundRect">
          <a:avLst/>
        </a:prstGeom>
        <a:solidFill>
          <a:srgbClr val="A3E7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Экологическая безопасность</a:t>
          </a:r>
        </a:p>
      </dsp:txBody>
      <dsp:txXfrm>
        <a:off x="1779512" y="1078595"/>
        <a:ext cx="2389508" cy="877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B66D4F-5CAD-417D-8712-D7A2BF1102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47D1CD9-3097-44D0-88E9-1F036B403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C5CF79-E75E-48B8-82C0-2A2783736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1C7756-0A82-4425-8C5A-6808EEC65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91D305-DDAA-4B74-A748-4F6ADAF0D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69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951369-A1A9-4F30-B3D9-E71ADA320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F61DE9-4FDD-4258-9CCD-C9D56A7091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354031-5F81-42CB-9003-B652C496F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26FAAA-41B0-4FF5-B54C-8A6459338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F21025-057B-4CDB-B2ED-8E201B05D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622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C6928B3-3C4D-46AC-8704-EFA61FDFE7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502F11-AC7D-42B8-9049-9228A908E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DA4B09-851F-466B-8A12-6951B3B7E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19A3FB-EAF2-41A4-818C-25E8E1B0A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7ED0E1-2203-4AE5-994D-D9333ECA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101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72DCEA-DEC2-4F03-8E2C-E47ACA056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9C8627-7431-47E7-A063-6FE9C6C67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40550D-24D6-4D37-8700-ADEEE5E98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32BABAF-6B52-42E7-B7A0-AE3A9B195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BEBF60-4744-479A-A09B-3D8FAC0BB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652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83D7D1-51A1-44F3-AAA3-56797E1DC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AA3191-102D-4186-B7AD-4402CD7B1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B33779-FD2C-4E31-A50C-586E36BC4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FCA59A-EFCF-414F-847C-E410205CA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3FBFB9-0E54-488A-B1B8-635013503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394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4CB20D-B5A6-4916-BF90-E5EB59040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3BEA15-492D-4747-A060-25141F1EF7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93AE3F-7D7E-4D43-8E16-85D4994DEB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04D565-F24F-464F-B4FE-A0FEA13E6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D01FF5-5D7A-4D58-B2CC-C16DDD169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8A00102-81A5-4C00-AFB7-899A60555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035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4C416B-8E35-4803-ABE9-9095E4537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24252B-C204-47B6-947D-C761C2F28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17180D5-57AE-4A70-A9E1-FCAC77BBF5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045D2EC-3EB1-477F-A24B-C9539079C5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ED3BD53-8BF9-4807-8362-1CA5A4D7E4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DBBE88-CF58-446F-BAF8-265EF60CC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EB1E001-572A-4E60-9C8C-C247D2698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BF5D1C0-CB4B-4AD3-923B-14203933E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76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0CDE17-95EE-445B-9889-3761CA160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7E534C1-D19C-44FB-9DF2-D2937D71D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584FC92-AB62-4150-A971-DC266A72A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B5A2EC6-5C83-4E3C-B6C5-3A8DEC113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72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EC7D43-CF25-4E7C-8CC0-E47A2319C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A8166D7-9DF2-4B9C-BB6A-86EE18A68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F529A42-62A3-4F63-83B7-5B783F804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226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4A62E7-A402-428E-A6EB-2B190CCC46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881F8D-0578-4B0F-BBCB-0F5983986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E19BC1-16DF-4CBE-8932-317B6D187E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98E885-7C39-46C0-B8CF-949C4711D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029D6F-CE1B-435D-87CE-58B11D27F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8E79DD-8D48-4EBB-BE7E-1E283F0B3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5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863D05-8702-450C-9C3F-2ED3DB91B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0E36330-1E1E-4EE5-BE4C-EAE839F816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2136D4-5595-40D7-B767-F2E623205F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B10F1D-C83B-4EED-AAAA-539853AC9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F0760AC-17CB-4409-BEB8-A529F87C3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3AFDBBC-4A19-416F-A240-2B26C4F90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767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BF406-28DD-47E6-A1C5-3C0C76B0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B1F945-A3AD-4381-B30B-76E2AD466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BA5161-6ADB-43B8-8942-270C6A7D85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16D05-C59E-4B9A-ACC4-E4E2DA1294D9}" type="datetimeFigureOut">
              <a:rPr lang="ru-RU" smtClean="0"/>
              <a:t>24.04.2023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77ADF50-2BA7-4FDB-88F1-EF28B395C5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066804-A78C-4A46-951A-438660C9B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8DA29-90DB-43D0-9AF7-1106C1E94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943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doy520@mail.ru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krivev1974@mail.ru" TargetMode="External"/><Relationship Id="rId4" Type="http://schemas.openxmlformats.org/officeDocument/2006/relationships/hyperlink" Target="mailto:mdou520@eduekb.ru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0D6AB-9CED-47C6-8CF9-BF3429526C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82C606-1C8B-45C1-9DD5-BB4758BF80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E9010D-5D30-4DF9-8280-950AE2371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16394F8-2D99-48A4-BD3A-32E311130950}"/>
              </a:ext>
            </a:extLst>
          </p:cNvPr>
          <p:cNvSpPr/>
          <p:nvPr/>
        </p:nvSpPr>
        <p:spPr>
          <a:xfrm>
            <a:off x="1267435" y="1595259"/>
            <a:ext cx="9400565" cy="40010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общеобразовательная</a:t>
            </a:r>
          </a:p>
          <a:p>
            <a:pPr algn="ctr"/>
            <a:r>
              <a:rPr lang="ru-RU" sz="40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(общеразвивающая) программа</a:t>
            </a:r>
          </a:p>
          <a:p>
            <a:pPr algn="ctr"/>
            <a:r>
              <a:rPr lang="ru-RU" sz="4000" b="1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«МИР БЕЗ ОПАСНОСТИ»</a:t>
            </a:r>
            <a:r>
              <a:rPr kumimoji="0" lang="ru-RU" altLang="ru-RU" sz="4000" b="1" i="1" u="none" strike="noStrike" normalizeH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</a:p>
          <a:p>
            <a:pPr algn="ctr"/>
            <a:r>
              <a:rPr kumimoji="0" lang="ru-RU" altLang="ru-RU" sz="4000" b="1" i="1" u="none" strike="noStrike" normalizeH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kumimoji="0" lang="ru-RU" altLang="ru-RU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Кривцова Е.В.,</a:t>
            </a:r>
            <a:endParaRPr lang="ru-RU" altLang="ru-RU" b="1" dirty="0"/>
          </a:p>
          <a:p>
            <a:pPr algn="ctr"/>
            <a:r>
              <a:rPr kumimoji="0" lang="ru-RU" altLang="ru-RU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	старший воспитатель</a:t>
            </a:r>
            <a:endParaRPr lang="ru-RU" altLang="ru-RU" b="1" dirty="0"/>
          </a:p>
          <a:p>
            <a:pPr algn="ctr"/>
            <a:r>
              <a:rPr kumimoji="0" lang="ru-RU" altLang="ru-RU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	МБДОУ </a:t>
            </a:r>
            <a:r>
              <a:rPr kumimoji="0" lang="ru-RU" altLang="ru-RU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детский сад</a:t>
            </a:r>
            <a:endParaRPr lang="ru-RU" altLang="ru-RU" b="1" dirty="0"/>
          </a:p>
          <a:p>
            <a:pPr algn="ctr"/>
            <a:r>
              <a:rPr kumimoji="0" lang="ru-RU" altLang="ru-RU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					    присмотра и оздоровления № 520</a:t>
            </a:r>
            <a:endParaRPr lang="ru-RU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057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40"/>
            <a:ext cx="12192000" cy="686143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82212B5-A59E-48C1-A654-898ECBAB0DAD}"/>
              </a:ext>
            </a:extLst>
          </p:cNvPr>
          <p:cNvSpPr/>
          <p:nvPr/>
        </p:nvSpPr>
        <p:spPr>
          <a:xfrm>
            <a:off x="2526220" y="1159442"/>
            <a:ext cx="8152809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–</a:t>
            </a:r>
          </a:p>
          <a:p>
            <a:pPr algn="ctr"/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 присмотра и оздоровления № 520</a:t>
            </a:r>
          </a:p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620041, г. Екатеринбург, ул. Советская, д. 10-а</a:t>
            </a:r>
          </a:p>
          <a:p>
            <a:pPr algn="ctr"/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Тел. (343</a:t>
            </a:r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 341-42-07</a:t>
            </a:r>
          </a:p>
          <a:p>
            <a:pPr algn="ctr"/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doy520@mail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mdou520@eduekb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Заведующий	</a:t>
            </a:r>
            <a:r>
              <a:rPr lang="ru-RU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Кульчинская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Марина Владиславовна</a:t>
            </a:r>
          </a:p>
          <a:p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0" u="sng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 программы:</a:t>
            </a:r>
          </a:p>
          <a:p>
            <a:endParaRPr lang="ru-RU" sz="2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Кривцова Елена Владимировна, старший воспитатель</a:t>
            </a:r>
          </a:p>
          <a:p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krivev1974@mail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2000" b="0" cap="none" spc="0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</a:t>
            </a:r>
            <a:r>
              <a:rPr lang="ru-RU" sz="2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тел. 89097027150</a:t>
            </a:r>
          </a:p>
        </p:txBody>
      </p:sp>
    </p:spTree>
    <p:extLst>
      <p:ext uri="{BB962C8B-B14F-4D97-AF65-F5344CB8AC3E}">
        <p14:creationId xmlns:p14="http://schemas.microsoft.com/office/powerpoint/2010/main" val="4177525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40"/>
            <a:ext cx="12192000" cy="6861439"/>
          </a:xfr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4DE30CB-61A2-470E-8ACB-A53D6770997E}"/>
              </a:ext>
            </a:extLst>
          </p:cNvPr>
          <p:cNvSpPr/>
          <p:nvPr/>
        </p:nvSpPr>
        <p:spPr>
          <a:xfrm>
            <a:off x="1941689" y="443131"/>
            <a:ext cx="9787468" cy="39087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 – правовые обоснования Программы: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Конвенция ООН о правах ребенка.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«Об образовании в Российской Федерации»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(№ 273-ФЗ от 29.12.2012).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дошкольного образования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(Приказ Минобрнауки России № 1155 от 17.10.2013).</a:t>
            </a:r>
            <a:endParaRPr lang="ru-RU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095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24" y="-18508"/>
            <a:ext cx="12192000" cy="6861439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A72F0A-CA39-4710-8E5B-A19D71A57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510" y="3752078"/>
            <a:ext cx="1622714" cy="282352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A472594-2E63-4A1F-8251-1D500BDBF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002" y="557566"/>
            <a:ext cx="3521898" cy="2641423"/>
          </a:xfrm>
          <a:prstGeom prst="rect">
            <a:avLst/>
          </a:prstGeom>
        </p:spPr>
      </p:pic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59B05CCC-13EA-4398-A2AE-6CE990DB91D3}"/>
              </a:ext>
            </a:extLst>
          </p:cNvPr>
          <p:cNvSpPr/>
          <p:nvPr/>
        </p:nvSpPr>
        <p:spPr>
          <a:xfrm>
            <a:off x="2094911" y="428207"/>
            <a:ext cx="5931489" cy="2087817"/>
          </a:xfrm>
          <a:prstGeom prst="rightArrow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(профиль) Программы: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- гуманитарная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B3EF84B5-D1C3-42D1-B46B-6B9F1427617C}"/>
              </a:ext>
            </a:extLst>
          </p:cNvPr>
          <p:cNvSpPr/>
          <p:nvPr/>
        </p:nvSpPr>
        <p:spPr>
          <a:xfrm>
            <a:off x="3940999" y="2579106"/>
            <a:ext cx="4807236" cy="1990100"/>
          </a:xfrm>
          <a:prstGeom prst="rightArrow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Возрастная группа: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– 7 лет</a:t>
            </a:r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432D2FD9-3378-4700-88A3-A4675F3BCF0F}"/>
              </a:ext>
            </a:extLst>
          </p:cNvPr>
          <p:cNvSpPr/>
          <p:nvPr/>
        </p:nvSpPr>
        <p:spPr>
          <a:xfrm>
            <a:off x="6030095" y="4502775"/>
            <a:ext cx="5112038" cy="1990100"/>
          </a:xfrm>
          <a:prstGeom prst="rightArrow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Программы: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года</a:t>
            </a:r>
          </a:p>
        </p:txBody>
      </p:sp>
    </p:spTree>
    <p:extLst>
      <p:ext uri="{BB962C8B-B14F-4D97-AF65-F5344CB8AC3E}">
        <p14:creationId xmlns:p14="http://schemas.microsoft.com/office/powerpoint/2010/main" val="2399739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40"/>
            <a:ext cx="12192000" cy="686143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0C48A80-4C54-42C4-9432-3AA67B88F02D}"/>
              </a:ext>
            </a:extLst>
          </p:cNvPr>
          <p:cNvSpPr/>
          <p:nvPr/>
        </p:nvSpPr>
        <p:spPr>
          <a:xfrm>
            <a:off x="3048000" y="2136339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Программа «Мир без опасности» определяет стратегию, целевые ориентиры, ключевые задачи в их динамике, базисное содержание, модель взаимодействия педагога с детьми, психолого-педагогические условия, критерии педагогической диагностики (мониторинга) как профессионального инструмента педагога; раскрывает систему принципов организации развивающей предметно-пространственной среды дошкольной образовательной организации с приоритетом принципа безопасности.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Объект 8">
            <a:extLst>
              <a:ext uri="{FF2B5EF4-FFF2-40B4-BE49-F238E27FC236}">
                <a16:creationId xmlns:a16="http://schemas.microsoft.com/office/drawing/2014/main" id="{90A06ACC-5852-4EC0-A1A4-EC4E5B9866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439"/>
          </a:xfrm>
          <a:prstGeom prst="rect">
            <a:avLst/>
          </a:prstGeom>
        </p:spPr>
      </p:pic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F18387A9-22E6-4ADD-92F9-276BE7072D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3154074"/>
              </p:ext>
            </p:extLst>
          </p:nvPr>
        </p:nvGraphicFramePr>
        <p:xfrm>
          <a:off x="1704621" y="2298918"/>
          <a:ext cx="10126135" cy="2747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8F58908-D9D1-4CBC-A4DA-468135C57A4C}"/>
              </a:ext>
            </a:extLst>
          </p:cNvPr>
          <p:cNvSpPr/>
          <p:nvPr/>
        </p:nvSpPr>
        <p:spPr>
          <a:xfrm>
            <a:off x="3462259" y="464434"/>
            <a:ext cx="57416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определяет:</a:t>
            </a:r>
          </a:p>
        </p:txBody>
      </p:sp>
    </p:spTree>
    <p:extLst>
      <p:ext uri="{BB962C8B-B14F-4D97-AF65-F5344CB8AC3E}">
        <p14:creationId xmlns:p14="http://schemas.microsoft.com/office/powerpoint/2010/main" val="849005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5" y="-3439"/>
            <a:ext cx="12192000" cy="6861439"/>
          </a:xfr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64E6FAB-375C-40E4-93AF-E0C3846BE2A2}"/>
              </a:ext>
            </a:extLst>
          </p:cNvPr>
          <p:cNvSpPr/>
          <p:nvPr/>
        </p:nvSpPr>
        <p:spPr>
          <a:xfrm>
            <a:off x="3747911" y="508000"/>
            <a:ext cx="5554133" cy="767644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детской безопасности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0B09E25-1A83-4C3E-81DA-A2E6EECCD076}"/>
              </a:ext>
            </a:extLst>
          </p:cNvPr>
          <p:cNvSpPr/>
          <p:nvPr/>
        </p:nvSpPr>
        <p:spPr>
          <a:xfrm>
            <a:off x="2099733" y="1833563"/>
            <a:ext cx="3849511" cy="864481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Витальная </a:t>
            </a:r>
          </a:p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(жизнь и здоровье)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9E95C43-2CB6-439A-BB6D-A7A5CEE8106F}"/>
              </a:ext>
            </a:extLst>
          </p:cNvPr>
          <p:cNvSpPr/>
          <p:nvPr/>
        </p:nvSpPr>
        <p:spPr>
          <a:xfrm>
            <a:off x="6914443" y="1850057"/>
            <a:ext cx="3973689" cy="864481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8BF564B-4189-4B71-8ED7-BE880F1FCDFF}"/>
              </a:ext>
            </a:extLst>
          </p:cNvPr>
          <p:cNvSpPr/>
          <p:nvPr/>
        </p:nvSpPr>
        <p:spPr>
          <a:xfrm>
            <a:off x="2122311" y="3172178"/>
            <a:ext cx="3826933" cy="864481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0B6BF19-AE22-456E-94C7-7D4171F39761}"/>
              </a:ext>
            </a:extLst>
          </p:cNvPr>
          <p:cNvSpPr/>
          <p:nvPr/>
        </p:nvSpPr>
        <p:spPr>
          <a:xfrm>
            <a:off x="6874933" y="3172178"/>
            <a:ext cx="3973689" cy="864481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A4F6002-0091-4808-BF7F-D5BFD1921BE9}"/>
              </a:ext>
            </a:extLst>
          </p:cNvPr>
          <p:cNvSpPr/>
          <p:nvPr/>
        </p:nvSpPr>
        <p:spPr>
          <a:xfrm>
            <a:off x="2178757" y="4741333"/>
            <a:ext cx="3770488" cy="864481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Пожарная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3E4E94A-8D8E-4D62-A432-1D518CD25D41}"/>
              </a:ext>
            </a:extLst>
          </p:cNvPr>
          <p:cNvSpPr/>
          <p:nvPr/>
        </p:nvSpPr>
        <p:spPr>
          <a:xfrm>
            <a:off x="6874933" y="4690532"/>
            <a:ext cx="4052711" cy="966081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20B2ED5F-3CBA-48E9-8A7A-3BF00328EAAB}"/>
              </a:ext>
            </a:extLst>
          </p:cNvPr>
          <p:cNvCxnSpPr/>
          <p:nvPr/>
        </p:nvCxnSpPr>
        <p:spPr>
          <a:xfrm flipH="1">
            <a:off x="4154311" y="1275644"/>
            <a:ext cx="2065867" cy="5579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9E53C1B4-8C48-43CA-A692-A26A6B91F1C2}"/>
              </a:ext>
            </a:extLst>
          </p:cNvPr>
          <p:cNvCxnSpPr/>
          <p:nvPr/>
        </p:nvCxnSpPr>
        <p:spPr>
          <a:xfrm>
            <a:off x="7157156" y="1275644"/>
            <a:ext cx="1659466" cy="5579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6E2DF1D1-3BA6-42CB-A11D-97EA650B65A5}"/>
              </a:ext>
            </a:extLst>
          </p:cNvPr>
          <p:cNvCxnSpPr/>
          <p:nvPr/>
        </p:nvCxnSpPr>
        <p:spPr>
          <a:xfrm flipH="1">
            <a:off x="4357511" y="1275644"/>
            <a:ext cx="2111022" cy="1896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BF3A7B16-D993-4EF9-A62A-7FAFE18B472F}"/>
              </a:ext>
            </a:extLst>
          </p:cNvPr>
          <p:cNvCxnSpPr/>
          <p:nvPr/>
        </p:nvCxnSpPr>
        <p:spPr>
          <a:xfrm>
            <a:off x="6874933" y="1275644"/>
            <a:ext cx="1941689" cy="18965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08CFF507-8E4C-4951-BF65-B375947650E1}"/>
              </a:ext>
            </a:extLst>
          </p:cNvPr>
          <p:cNvCxnSpPr/>
          <p:nvPr/>
        </p:nvCxnSpPr>
        <p:spPr>
          <a:xfrm flipH="1">
            <a:off x="4154311" y="1275644"/>
            <a:ext cx="2460978" cy="34656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CF233960-5F8F-4F17-814B-69487847A9AC}"/>
              </a:ext>
            </a:extLst>
          </p:cNvPr>
          <p:cNvCxnSpPr/>
          <p:nvPr/>
        </p:nvCxnSpPr>
        <p:spPr>
          <a:xfrm>
            <a:off x="6615289" y="1275644"/>
            <a:ext cx="1975555" cy="33640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438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39"/>
            <a:ext cx="12192000" cy="686143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C9B737E-1B43-4E03-BA20-9AE1D5661569}"/>
              </a:ext>
            </a:extLst>
          </p:cNvPr>
          <p:cNvSpPr/>
          <p:nvPr/>
        </p:nvSpPr>
        <p:spPr>
          <a:xfrm>
            <a:off x="1998133" y="499723"/>
            <a:ext cx="9618134" cy="966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Программы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становление культуры безопасности личности в процессе активной деятельности, расширение социокультурного опыта растущего человека, содействие формированию эмоционально-ценностного отношения к окружающему миру и «Я-концепции».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99B796E-B0B9-4C6D-B17C-9A7A382BF6AD}"/>
              </a:ext>
            </a:extLst>
          </p:cNvPr>
          <p:cNvSpPr/>
          <p:nvPr/>
        </p:nvSpPr>
        <p:spPr>
          <a:xfrm>
            <a:off x="1862667" y="1509783"/>
            <a:ext cx="9889066" cy="5085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Предметные (образовательные):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ребенка с разными видами безопасности (витальная, социальная, экологическая, дорожная, пожарная, информационная и др.);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опыт и практические навыки безопасного поведения в различных жизненных ситуациях (дома, в детском саду, на улице, в транспорте, в общественных местах, в путешествии и др.).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  Метапредметные (развивающие):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культуру безопасности личности в процессе деятельностного познания ребенком окружающего мира (природы, общества, культуры) и самого себя (своего тела, здоровья, потребностей, особенностей, интересов, способностей);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восприятие, мышление, воображение как эмоционально-интеллектуального процесса открытия ребенком окружающего мира и норм взаимодействия с другими людьми, природой, культурой.</a:t>
            </a:r>
            <a:endParaRPr lang="ru-RU" sz="16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60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  </a:t>
            </a:r>
            <a:r>
              <a:rPr lang="ru-RU" sz="1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Личностные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(воспитательные):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эмоционально-ценностное отношение к окружающему миру во всем его многообразии и становлению в сознании ребенка целостной картины мира (опасно/безопасно, страшно/не страшно, болезнь/здоровье, больно/приятно, грустно/весело, слабый/сильный, разрушение/ созидание, движение/покой, жизнь/смерть, часть/целое и др.);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воспитание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активности, инициативы, самостоятельности с учетом возрастных, гендерных, индивидуальных особенностей каждого ребенка как уникальной личности.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57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439"/>
          </a:xfr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22B8529-3F04-442B-8D1E-4C7115151D0B}"/>
              </a:ext>
            </a:extLst>
          </p:cNvPr>
          <p:cNvSpPr/>
          <p:nvPr/>
        </p:nvSpPr>
        <p:spPr>
          <a:xfrm>
            <a:off x="1741483" y="443131"/>
            <a:ext cx="1024434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задачи в динамике проектирования</a:t>
            </a:r>
            <a:endParaRPr lang="ru-RU" sz="3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Младшая группа </a:t>
            </a: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id="{9CC8C861-9FF7-41FB-8F09-F99F3D89B0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1117268"/>
              </p:ext>
            </p:extLst>
          </p:nvPr>
        </p:nvGraphicFramePr>
        <p:xfrm>
          <a:off x="1951643" y="1520349"/>
          <a:ext cx="9505244" cy="5092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642072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439"/>
          </a:xfr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2A91CD4-6FCE-4DAB-8CB2-DB6B8A848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39874"/>
              </p:ext>
            </p:extLst>
          </p:nvPr>
        </p:nvGraphicFramePr>
        <p:xfrm>
          <a:off x="1828800" y="1396890"/>
          <a:ext cx="9798757" cy="2329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99378">
                  <a:extLst>
                    <a:ext uri="{9D8B030D-6E8A-4147-A177-3AD203B41FA5}">
                      <a16:colId xmlns:a16="http://schemas.microsoft.com/office/drawing/2014/main" val="375511721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113303202"/>
                    </a:ext>
                  </a:extLst>
                </a:gridCol>
                <a:gridCol w="1377244">
                  <a:extLst>
                    <a:ext uri="{9D8B030D-6E8A-4147-A177-3AD203B41FA5}">
                      <a16:colId xmlns:a16="http://schemas.microsoft.com/office/drawing/2014/main" val="742610399"/>
                    </a:ext>
                  </a:extLst>
                </a:gridCol>
                <a:gridCol w="1490135">
                  <a:extLst>
                    <a:ext uri="{9D8B030D-6E8A-4147-A177-3AD203B41FA5}">
                      <a16:colId xmlns:a16="http://schemas.microsoft.com/office/drawing/2014/main" val="4034740260"/>
                    </a:ext>
                  </a:extLst>
                </a:gridCol>
              </a:tblGrid>
              <a:tr h="2329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Итого, занятий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Аудиторная учебная нагрузка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070461"/>
                  </a:ext>
                </a:extLst>
              </a:tr>
              <a:tr h="2329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теоретическая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617771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Организационное занятие (промежуточная аттестация)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08769592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Я и мое здоровье (витальная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9697290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Я и мир вокруг (социальная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94079830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Я и улица (дорожная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4068758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Огонь – друг или враг? (пожарная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6428593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Я и природа (экологическая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8793474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Итоговое занятия (промежуточная аттестация)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8362791"/>
                  </a:ext>
                </a:extLst>
              </a:tr>
              <a:tr h="2329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Итого, час.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5837087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CED00EC-5432-4868-A3A5-B6971ADE5FC0}"/>
              </a:ext>
            </a:extLst>
          </p:cNvPr>
          <p:cNvSpPr/>
          <p:nvPr/>
        </p:nvSpPr>
        <p:spPr>
          <a:xfrm>
            <a:off x="2743200" y="365125"/>
            <a:ext cx="792479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Программы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C071C04-7C49-4B31-9FB3-A4D6326B47C6}"/>
              </a:ext>
            </a:extLst>
          </p:cNvPr>
          <p:cNvSpPr/>
          <p:nvPr/>
        </p:nvSpPr>
        <p:spPr>
          <a:xfrm>
            <a:off x="2320633" y="947980"/>
            <a:ext cx="261699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1 - 2 год обучения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EFBFBB5-0576-482F-95FC-B69890E417DC}"/>
              </a:ext>
            </a:extLst>
          </p:cNvPr>
          <p:cNvSpPr/>
          <p:nvPr/>
        </p:nvSpPr>
        <p:spPr>
          <a:xfrm>
            <a:off x="2225842" y="3670068"/>
            <a:ext cx="261699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- 4 год обучения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CE420ABF-9601-466C-ACBF-A95E4894F9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147734"/>
              </p:ext>
            </p:extLst>
          </p:nvPr>
        </p:nvGraphicFramePr>
        <p:xfrm>
          <a:off x="1828800" y="4131733"/>
          <a:ext cx="9798756" cy="24255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42933">
                  <a:extLst>
                    <a:ext uri="{9D8B030D-6E8A-4147-A177-3AD203B41FA5}">
                      <a16:colId xmlns:a16="http://schemas.microsoft.com/office/drawing/2014/main" val="2709429265"/>
                    </a:ext>
                  </a:extLst>
                </a:gridCol>
                <a:gridCol w="2088445">
                  <a:extLst>
                    <a:ext uri="{9D8B030D-6E8A-4147-A177-3AD203B41FA5}">
                      <a16:colId xmlns:a16="http://schemas.microsoft.com/office/drawing/2014/main" val="228938609"/>
                    </a:ext>
                  </a:extLst>
                </a:gridCol>
                <a:gridCol w="1399822">
                  <a:extLst>
                    <a:ext uri="{9D8B030D-6E8A-4147-A177-3AD203B41FA5}">
                      <a16:colId xmlns:a16="http://schemas.microsoft.com/office/drawing/2014/main" val="1686617594"/>
                    </a:ext>
                  </a:extLst>
                </a:gridCol>
                <a:gridCol w="1467556">
                  <a:extLst>
                    <a:ext uri="{9D8B030D-6E8A-4147-A177-3AD203B41FA5}">
                      <a16:colId xmlns:a16="http://schemas.microsoft.com/office/drawing/2014/main" val="292549647"/>
                    </a:ext>
                  </a:extLst>
                </a:gridCol>
              </a:tblGrid>
              <a:tr h="220509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Итого, занятий 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Аудиторная учебная нагрузка</a:t>
                      </a:r>
                      <a:endParaRPr lang="ru-RU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43052"/>
                  </a:ext>
                </a:extLst>
              </a:tr>
              <a:tr h="2205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теоретическая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970759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Организационное занятие (промежуточная аттестация)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9648558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Я и мое здоровье (витальная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0965805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Я и мир вокруг (социальная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7664117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Я и улица (дорожная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6229958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Огонь – друг или враг? (пожарная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1958345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Я и природа (экологическая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3408869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 Я и компьютер (информационная безопасность)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2279241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 Итоговое занятие (промежуточная аттестация)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5812155"/>
                  </a:ext>
                </a:extLst>
              </a:tr>
              <a:tr h="2205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Итого, час.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416643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011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FFC50E-8C4A-4D41-AC1E-ACB4AD27C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B7C336FF-4F74-4F69-891B-06990E81CA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439"/>
          </a:xfr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7920B0B-E81D-4011-8154-49C20C54E1A9}"/>
              </a:ext>
            </a:extLst>
          </p:cNvPr>
          <p:cNvSpPr/>
          <p:nvPr/>
        </p:nvSpPr>
        <p:spPr>
          <a:xfrm>
            <a:off x="3375418" y="320020"/>
            <a:ext cx="63894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результаты: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CFCF19C-E9EA-4DA1-B33A-5AABB85B8F10}"/>
              </a:ext>
            </a:extLst>
          </p:cNvPr>
          <p:cNvSpPr/>
          <p:nvPr/>
        </p:nvSpPr>
        <p:spPr>
          <a:xfrm>
            <a:off x="2099733" y="1027906"/>
            <a:ext cx="2178755" cy="719176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4 годам ребенок: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77B6197-8FF7-4B9F-9C6B-5691337023EA}"/>
              </a:ext>
            </a:extLst>
          </p:cNvPr>
          <p:cNvSpPr/>
          <p:nvPr/>
        </p:nvSpPr>
        <p:spPr>
          <a:xfrm>
            <a:off x="4549423" y="1039196"/>
            <a:ext cx="2156177" cy="741701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5 годам ребенок: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6A3103A-F74F-4FAA-A08C-B05B6A7D88F4}"/>
              </a:ext>
            </a:extLst>
          </p:cNvPr>
          <p:cNvSpPr/>
          <p:nvPr/>
        </p:nvSpPr>
        <p:spPr>
          <a:xfrm>
            <a:off x="7044267" y="1039196"/>
            <a:ext cx="2156177" cy="707886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6 годам ребенок: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FB4554A-B54F-4DD3-B01E-44546360FEFC}"/>
              </a:ext>
            </a:extLst>
          </p:cNvPr>
          <p:cNvSpPr/>
          <p:nvPr/>
        </p:nvSpPr>
        <p:spPr>
          <a:xfrm>
            <a:off x="9471379" y="1039196"/>
            <a:ext cx="2301522" cy="707886"/>
          </a:xfrm>
          <a:prstGeom prst="rect">
            <a:avLst/>
          </a:prstGeom>
          <a:solidFill>
            <a:srgbClr val="A3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7 годам ребенок: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DF1F15E-CCC9-40F8-B46D-748F363EC6D4}"/>
              </a:ext>
            </a:extLst>
          </p:cNvPr>
          <p:cNvSpPr/>
          <p:nvPr/>
        </p:nvSpPr>
        <p:spPr>
          <a:xfrm>
            <a:off x="2099733" y="1907821"/>
            <a:ext cx="2178755" cy="455242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E602B18-96E6-48D2-A3E7-3AC91412332E}"/>
              </a:ext>
            </a:extLst>
          </p:cNvPr>
          <p:cNvSpPr/>
          <p:nvPr/>
        </p:nvSpPr>
        <p:spPr>
          <a:xfrm>
            <a:off x="4549423" y="1940454"/>
            <a:ext cx="2167466" cy="45524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E60A61-79CB-4254-983B-0ADE13398BE0}"/>
              </a:ext>
            </a:extLst>
          </p:cNvPr>
          <p:cNvSpPr/>
          <p:nvPr/>
        </p:nvSpPr>
        <p:spPr>
          <a:xfrm>
            <a:off x="7044267" y="1907821"/>
            <a:ext cx="2178755" cy="45524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AF37AC6-BB0A-4734-A167-6EACAE3A6A64}"/>
              </a:ext>
            </a:extLst>
          </p:cNvPr>
          <p:cNvSpPr/>
          <p:nvPr/>
        </p:nvSpPr>
        <p:spPr>
          <a:xfrm>
            <a:off x="9471379" y="1909056"/>
            <a:ext cx="2301522" cy="45511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7CDD09E-8A4F-424C-BADD-3826364D46F6}"/>
              </a:ext>
            </a:extLst>
          </p:cNvPr>
          <p:cNvSpPr/>
          <p:nvPr/>
        </p:nvSpPr>
        <p:spPr>
          <a:xfrm>
            <a:off x="2133600" y="1940454"/>
            <a:ext cx="228035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Имеет элементарные представления о ценности здоровья…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пользуется предметами личной гигиены…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Пытается самостоятельно одеваться и раздеваться…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 относится к природе…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60E0B9FC-CF95-4859-900B-1341D9B46987}"/>
              </a:ext>
            </a:extLst>
          </p:cNvPr>
          <p:cNvSpPr/>
          <p:nvPr/>
        </p:nvSpPr>
        <p:spPr>
          <a:xfrm>
            <a:off x="4455259" y="1940454"/>
            <a:ext cx="2280356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Имеет начальные представления о здоровом образе жизни…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 напоминании следует элементарным правилам сохранения своего здоровья…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основные гигиенические процедуры…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594264A-DAE4-4324-ACFB-0D0AF1C562EB}"/>
              </a:ext>
            </a:extLst>
          </p:cNvPr>
          <p:cNvSpPr/>
          <p:nvPr/>
        </p:nvSpPr>
        <p:spPr>
          <a:xfrm>
            <a:off x="6994593" y="1940454"/>
            <a:ext cx="228035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Знает и соблюдает общепринятые норм и правила поведения…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представление о здоровом образе жизни…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Чувствует переживания близких людей…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Умеет объяснять простейшие причинно-следственные связи…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208D3F4B-73B0-43A3-9B2A-51838011180C}"/>
              </a:ext>
            </a:extLst>
          </p:cNvPr>
          <p:cNvSpPr/>
          <p:nvPr/>
        </p:nvSpPr>
        <p:spPr>
          <a:xfrm>
            <a:off x="9419452" y="1907821"/>
            <a:ext cx="222927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представления о разных видах безопасности…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Способен управлять своим поведением…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Может рассуждать о безопасности жизни и здоровья…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Понимает, как нужно вести себя в опасных ситуациях…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6753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847</Words>
  <Application>Microsoft Office PowerPoint</Application>
  <PresentationFormat>Широкоэкранный</PresentationFormat>
  <Paragraphs>172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Кривцова Елена</dc:creator>
  <cp:lastModifiedBy>Кривцова Елена</cp:lastModifiedBy>
  <cp:revision>30</cp:revision>
  <dcterms:created xsi:type="dcterms:W3CDTF">2023-04-23T14:17:01Z</dcterms:created>
  <dcterms:modified xsi:type="dcterms:W3CDTF">2023-04-24T07:50:41Z</dcterms:modified>
</cp:coreProperties>
</file>